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63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93481-00C3-4795-84AC-F3FD0B8AA6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BE" dirty="0"/>
              <a:t>Veilig thuis start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9FF04-8D89-4DEA-85EE-17AFDB226B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BE" dirty="0"/>
              <a:t>Infomoment over het reilen en zeilen in de klas, </a:t>
            </a:r>
            <a:br>
              <a:rPr lang="nl-BE" dirty="0"/>
            </a:br>
            <a:r>
              <a:rPr lang="nl-BE" dirty="0"/>
              <a:t>begeleiding thuis, spelmateriaal. </a:t>
            </a:r>
          </a:p>
        </p:txBody>
      </p:sp>
    </p:spTree>
    <p:extLst>
      <p:ext uri="{BB962C8B-B14F-4D97-AF65-F5344CB8AC3E}">
        <p14:creationId xmlns:p14="http://schemas.microsoft.com/office/powerpoint/2010/main" val="2013556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53B66-3879-4D51-8398-2DEEEB7A2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/>
              <a:t>Rekenen-algemeen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AAC3E-75BC-4B59-9A84-F59C11596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Getalbeelden-cijfers</a:t>
            </a:r>
          </a:p>
          <a:p>
            <a:r>
              <a:rPr lang="nl-BE" dirty="0"/>
              <a:t>Splitsen (=verdelen)</a:t>
            </a:r>
          </a:p>
          <a:p>
            <a:r>
              <a:rPr lang="nl-BE" dirty="0"/>
              <a:t>Optellen (=bijdoen)</a:t>
            </a:r>
          </a:p>
          <a:p>
            <a:r>
              <a:rPr lang="nl-BE" dirty="0"/>
              <a:t>Aftrekken (=wegdoen)</a:t>
            </a:r>
          </a:p>
          <a:p>
            <a:pPr marL="0" indent="0">
              <a:buNone/>
            </a:pPr>
            <a:r>
              <a:rPr lang="nl-BE" dirty="0"/>
              <a:t>-&gt; vlot kennen. Rekenkaartjes voor thuis</a:t>
            </a:r>
          </a:p>
          <a:p>
            <a:pPr marL="0" indent="0">
              <a:buNone/>
            </a:pPr>
            <a:r>
              <a:rPr lang="nl-BE" dirty="0"/>
              <a:t>-&gt; doortellen</a:t>
            </a:r>
          </a:p>
          <a:p>
            <a:pPr marL="0" indent="0">
              <a:buNone/>
            </a:pPr>
            <a:r>
              <a:rPr lang="nl-BE" dirty="0"/>
              <a:t>-&gt; begrippen: meer/minder/evenveel/bijdoen/wegdoen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6826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B8506-F59D-4C0B-8A4F-19F59A90C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/>
              <a:t>Rekenen in de klas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3542A-F175-4D88-835F-B4A7E6B33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BE" dirty="0"/>
              <a:t>Nieuwe leerstof: Concreet handelen (doen) met materiaal (modelmateriaal)</a:t>
            </a:r>
          </a:p>
          <a:p>
            <a:r>
              <a:rPr lang="nl-BE" dirty="0"/>
              <a:t>Picturaal werken: afbeeldingen die nog steeds telbaar zijn</a:t>
            </a:r>
          </a:p>
          <a:p>
            <a:r>
              <a:rPr lang="nl-BE" dirty="0"/>
              <a:t>Abstract werken</a:t>
            </a:r>
          </a:p>
          <a:p>
            <a:endParaRPr lang="nl-BE" dirty="0"/>
          </a:p>
          <a:p>
            <a:r>
              <a:rPr lang="nl-BE" dirty="0"/>
              <a:t>Nieuwe leerstof wordt op speelse wijze aangeboden, ze maken kennis met...</a:t>
            </a:r>
          </a:p>
          <a:p>
            <a:r>
              <a:rPr lang="nl-BE" dirty="0"/>
              <a:t>Leerlingen werken mee aan de bank met de verschillende modelmaterialen</a:t>
            </a:r>
          </a:p>
          <a:p>
            <a:r>
              <a:rPr lang="nl-BE" dirty="0"/>
              <a:t>Individueel oefenen met modelmateriaal</a:t>
            </a:r>
          </a:p>
          <a:p>
            <a:r>
              <a:rPr lang="nl-BE" dirty="0"/>
              <a:t>Werken met telbare voorstellingen, niet meer manipuleerbaar</a:t>
            </a:r>
          </a:p>
          <a:p>
            <a:r>
              <a:rPr lang="nl-BE" dirty="0"/>
              <a:t>Komen tot automatisering</a:t>
            </a:r>
          </a:p>
        </p:txBody>
      </p:sp>
    </p:spTree>
    <p:extLst>
      <p:ext uri="{BB962C8B-B14F-4D97-AF65-F5344CB8AC3E}">
        <p14:creationId xmlns:p14="http://schemas.microsoft.com/office/powerpoint/2010/main" val="224621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C7996-4A25-4BB9-AE15-0C42C28E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F5FF5-DF90-4F6A-9C8E-A85183286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Handelen/speels werken</a:t>
            </a:r>
          </a:p>
          <a:p>
            <a:r>
              <a:rPr lang="nl-BE" dirty="0"/>
              <a:t>Werkbundel</a:t>
            </a:r>
          </a:p>
          <a:p>
            <a:r>
              <a:rPr lang="nl-BE" dirty="0"/>
              <a:t>Hoekenwerk met werkfiches</a:t>
            </a:r>
          </a:p>
          <a:p>
            <a:r>
              <a:rPr lang="nl-BE" dirty="0"/>
              <a:t>Hoekenwerk met spelletjes</a:t>
            </a:r>
          </a:p>
          <a:p>
            <a:r>
              <a:rPr lang="nl-BE" dirty="0"/>
              <a:t>Hoekenwerk met bewegingsopdrachten</a:t>
            </a:r>
          </a:p>
          <a:p>
            <a:r>
              <a:rPr lang="nl-BE" dirty="0"/>
              <a:t>Bewegend leren buiten in groep</a:t>
            </a:r>
          </a:p>
        </p:txBody>
      </p:sp>
    </p:spTree>
    <p:extLst>
      <p:ext uri="{BB962C8B-B14F-4D97-AF65-F5344CB8AC3E}">
        <p14:creationId xmlns:p14="http://schemas.microsoft.com/office/powerpoint/2010/main" val="867975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B5950-714A-4D6A-ABEB-AFD46D35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/>
              <a:t>Taal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296AB-AD47-49EC-9818-69E12C5BB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dirty="0"/>
              <a:t>Gekende letters maken steeds een nieuw woord</a:t>
            </a:r>
          </a:p>
          <a:p>
            <a:pPr lvl="1"/>
            <a:r>
              <a:rPr lang="nl-BE" dirty="0"/>
              <a:t>Visuele en auditieve kennismaking van de letter/klank met letterfilmpje</a:t>
            </a:r>
          </a:p>
          <a:p>
            <a:pPr lvl="1"/>
            <a:r>
              <a:rPr lang="nl-BE" dirty="0"/>
              <a:t>Letterbord</a:t>
            </a:r>
          </a:p>
          <a:p>
            <a:pPr lvl="1"/>
            <a:r>
              <a:rPr lang="nl-BE" dirty="0"/>
              <a:t>Inoefening in het werkboek</a:t>
            </a:r>
          </a:p>
          <a:p>
            <a:pPr lvl="1"/>
            <a:r>
              <a:rPr lang="nl-BE" dirty="0"/>
              <a:t>Koppeling leesletter – schrijfletter </a:t>
            </a:r>
          </a:p>
          <a:p>
            <a:r>
              <a:rPr lang="nl-BE" dirty="0"/>
              <a:t>Klassikaal lezen – duolezen – groepslezen – lezen met coach – lezen met juf – individueel lezen</a:t>
            </a:r>
          </a:p>
          <a:p>
            <a:r>
              <a:rPr lang="nl-BE" dirty="0"/>
              <a:t>Hoekenwerk met spelletjes</a:t>
            </a:r>
          </a:p>
          <a:p>
            <a:r>
              <a:rPr lang="nl-BE" dirty="0"/>
              <a:t>Hoekenwerk met opdrachten (veilig gespeld – magnetische letterdoos) </a:t>
            </a:r>
          </a:p>
          <a:p>
            <a:r>
              <a:rPr lang="nl-BE" dirty="0"/>
              <a:t>Boekenhoek </a:t>
            </a:r>
          </a:p>
          <a:p>
            <a:r>
              <a:rPr lang="nl-BE" dirty="0"/>
              <a:t>Opdrachten met de computer/tablet </a:t>
            </a:r>
          </a:p>
          <a:p>
            <a:pPr marL="0" indent="0">
              <a:buNone/>
            </a:pPr>
            <a:endParaRPr lang="nl-BE" dirty="0"/>
          </a:p>
          <a:p>
            <a:pPr>
              <a:buFont typeface="Symbol" panose="05050102010706020507" pitchFamily="18" charset="2"/>
              <a:buChar char="Þ"/>
            </a:pPr>
            <a:r>
              <a:rPr lang="nl-BE" dirty="0"/>
              <a:t>Werken op niveau (kieskast) - ieder zijn eigen taken (niet te moeilijk/makkelijk)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nl-BE" dirty="0"/>
              <a:t>Met meer/minder ondersteuning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3247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D63FC-0641-43D0-BC95-6EA307E52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3917F-5AD7-4EB6-A403-275C0C4C0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dirty="0"/>
              <a:t>Toetsing na kern start-kern1 </a:t>
            </a:r>
          </a:p>
          <a:p>
            <a:pPr lvl="1"/>
            <a:r>
              <a:rPr lang="nl-BE" dirty="0"/>
              <a:t>Auditieve analyse</a:t>
            </a:r>
          </a:p>
          <a:p>
            <a:pPr lvl="1"/>
            <a:r>
              <a:rPr lang="nl-BE" dirty="0"/>
              <a:t>Letterkennis: herkennen en benoemen</a:t>
            </a:r>
          </a:p>
          <a:p>
            <a:pPr lvl="1"/>
            <a:r>
              <a:rPr lang="nl-BE" dirty="0"/>
              <a:t>Woorden lezen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nl-BE" dirty="0"/>
              <a:t>Correctheid en tempo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nl-BE" dirty="0"/>
              <a:t>Leesrapport: evolutieproces </a:t>
            </a:r>
          </a:p>
          <a:p>
            <a:pPr>
              <a:buFont typeface="Symbol" panose="05050102010706020507" pitchFamily="18" charset="2"/>
              <a:buChar char="Þ"/>
            </a:pPr>
            <a:endParaRPr lang="nl-BE" dirty="0"/>
          </a:p>
          <a:p>
            <a:r>
              <a:rPr lang="nl-BE" dirty="0"/>
              <a:t>Thuis </a:t>
            </a:r>
          </a:p>
          <a:p>
            <a:pPr lvl="1"/>
            <a:r>
              <a:rPr lang="nl-BE" dirty="0"/>
              <a:t>lezen: Doosjes – veilig en vlot (smiley) – leesboek (samen) </a:t>
            </a:r>
          </a:p>
          <a:p>
            <a:pPr lvl="1"/>
            <a:r>
              <a:rPr lang="nl-BE" dirty="0"/>
              <a:t>Leerlingsoftware </a:t>
            </a:r>
          </a:p>
          <a:p>
            <a:pPr lvl="1"/>
            <a:r>
              <a:rPr lang="nl-BE" dirty="0"/>
              <a:t>Letters schrijven</a:t>
            </a:r>
          </a:p>
          <a:p>
            <a:pPr lvl="1"/>
            <a:r>
              <a:rPr lang="nl-BE" dirty="0"/>
              <a:t>Indien nodig: auditieve oefening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1354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3B64E-99CF-4362-8F7A-CC6598DD7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4360"/>
          </a:xfrm>
        </p:spPr>
        <p:txBody>
          <a:bodyPr/>
          <a:lstStyle/>
          <a:p>
            <a:pPr algn="ctr"/>
            <a:r>
              <a:rPr lang="nl-BE" dirty="0"/>
              <a:t>Allerlei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AA3E0-4383-40D1-BC74-44E655B9D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38470"/>
            <a:ext cx="8915400" cy="4895420"/>
          </a:xfrm>
        </p:spPr>
        <p:txBody>
          <a:bodyPr numCol="2">
            <a:normAutofit fontScale="92500" lnSpcReduction="10000"/>
          </a:bodyPr>
          <a:lstStyle/>
          <a:p>
            <a:endParaRPr lang="nl-BE" dirty="0"/>
          </a:p>
          <a:p>
            <a:r>
              <a:rPr lang="nl-BE" dirty="0"/>
              <a:t>Dagelijks 15 minuten ‘werken’ voor school</a:t>
            </a:r>
          </a:p>
          <a:p>
            <a:pPr lvl="1"/>
            <a:r>
              <a:rPr lang="nl-BE" dirty="0"/>
              <a:t>Groene oefenmap voor thuis</a:t>
            </a:r>
          </a:p>
          <a:p>
            <a:pPr lvl="1"/>
            <a:r>
              <a:rPr lang="nl-BE" dirty="0"/>
              <a:t>Doosjes</a:t>
            </a:r>
          </a:p>
          <a:p>
            <a:pPr lvl="1"/>
            <a:r>
              <a:rPr lang="nl-BE" dirty="0"/>
              <a:t>Blauwe </a:t>
            </a:r>
            <a:r>
              <a:rPr lang="nl-BE" dirty="0" smtClean="0"/>
              <a:t>leesmap</a:t>
            </a:r>
          </a:p>
          <a:p>
            <a:pPr lvl="1"/>
            <a:r>
              <a:rPr lang="nl-BE" dirty="0" smtClean="0"/>
              <a:t>Digitaal</a:t>
            </a:r>
          </a:p>
          <a:p>
            <a:pPr lvl="2"/>
            <a:r>
              <a:rPr lang="nl-BE" dirty="0"/>
              <a:t>Lezen met Zoem</a:t>
            </a:r>
          </a:p>
          <a:p>
            <a:pPr lvl="2"/>
            <a:r>
              <a:rPr lang="nl-BE" dirty="0"/>
              <a:t>Rekenen met </a:t>
            </a:r>
            <a:r>
              <a:rPr lang="nl-BE" dirty="0" err="1"/>
              <a:t>Kweetet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Materialen elke dag in de boekentas</a:t>
            </a:r>
          </a:p>
          <a:p>
            <a:pPr lvl="1"/>
            <a:r>
              <a:rPr lang="nl-BE" dirty="0"/>
              <a:t>2 mappen: </a:t>
            </a:r>
          </a:p>
          <a:p>
            <a:pPr lvl="2"/>
            <a:r>
              <a:rPr lang="nl-BE" dirty="0"/>
              <a:t>algemene map: agendaschrift – groene oefenmap – rood plastiekje – kaartenmapje </a:t>
            </a:r>
          </a:p>
          <a:p>
            <a:pPr lvl="2"/>
            <a:r>
              <a:rPr lang="nl-BE" dirty="0"/>
              <a:t>blauwe leesmap: veilig en vlot – leesboekje - smileyblad</a:t>
            </a:r>
          </a:p>
          <a:p>
            <a:pPr marL="457200" lvl="1" indent="0">
              <a:buNone/>
            </a:pPr>
            <a:endParaRPr lang="nl-BE" dirty="0"/>
          </a:p>
          <a:p>
            <a:r>
              <a:rPr lang="nl-BE" dirty="0" smtClean="0"/>
              <a:t>Letterboomplaat</a:t>
            </a:r>
          </a:p>
          <a:p>
            <a:r>
              <a:rPr lang="nl-BE" dirty="0" smtClean="0"/>
              <a:t>Leesrapport </a:t>
            </a:r>
            <a:r>
              <a:rPr lang="nl-BE" dirty="0"/>
              <a:t>+ toetsen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10uurtje </a:t>
            </a:r>
          </a:p>
          <a:p>
            <a:r>
              <a:rPr lang="nl-BE" dirty="0"/>
              <a:t>Verjaardagen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Klaswebsite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Infofiche ‘wie ben ik,’ 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59798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8F252-933C-4551-B99E-7FD4B5A0E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/>
              <a:t>Spelmateriaal lezen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EB50D-A165-47B1-86D8-91555FB76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Kern start + kern 1 				domino</a:t>
            </a:r>
          </a:p>
          <a:p>
            <a:r>
              <a:rPr lang="nl-BE" dirty="0"/>
              <a:t>Kern 2							domino</a:t>
            </a:r>
          </a:p>
          <a:p>
            <a:r>
              <a:rPr lang="nl-BE" dirty="0"/>
              <a:t>----------------------------</a:t>
            </a:r>
          </a:p>
          <a:p>
            <a:r>
              <a:rPr lang="nl-BE" dirty="0"/>
              <a:t>Kern 3							domino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Tips voor thuis</a:t>
            </a:r>
          </a:p>
          <a:p>
            <a:endParaRPr lang="nl-BE" dirty="0"/>
          </a:p>
          <a:p>
            <a:r>
              <a:rPr lang="nl-BE" dirty="0"/>
              <a:t>Contractje</a:t>
            </a:r>
          </a:p>
        </p:txBody>
      </p:sp>
    </p:spTree>
    <p:extLst>
      <p:ext uri="{BB962C8B-B14F-4D97-AF65-F5344CB8AC3E}">
        <p14:creationId xmlns:p14="http://schemas.microsoft.com/office/powerpoint/2010/main" val="370542324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1744</TotalTime>
  <Words>320</Words>
  <Application>Microsoft Office PowerPoint</Application>
  <PresentationFormat>Breedbeeld</PresentationFormat>
  <Paragraphs>85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Symbol</vt:lpstr>
      <vt:lpstr>Wingdings 3</vt:lpstr>
      <vt:lpstr>Wisp</vt:lpstr>
      <vt:lpstr>Veilig thuis start</vt:lpstr>
      <vt:lpstr>Rekenen-algemeen</vt:lpstr>
      <vt:lpstr>Rekenen in de klas</vt:lpstr>
      <vt:lpstr>PowerPoint-presentatie</vt:lpstr>
      <vt:lpstr>Taal</vt:lpstr>
      <vt:lpstr>PowerPoint-presentatie</vt:lpstr>
      <vt:lpstr>Allerlei </vt:lpstr>
      <vt:lpstr>Spelmateriaal lezen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 thuis start</dc:title>
  <dc:creator>katleen dc</dc:creator>
  <cp:lastModifiedBy>katleen DeCock</cp:lastModifiedBy>
  <cp:revision>14</cp:revision>
  <dcterms:created xsi:type="dcterms:W3CDTF">2017-10-11T17:48:37Z</dcterms:created>
  <dcterms:modified xsi:type="dcterms:W3CDTF">2019-10-11T13:34:51Z</dcterms:modified>
</cp:coreProperties>
</file>