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60" r:id="rId5"/>
    <p:sldId id="261" r:id="rId6"/>
    <p:sldId id="266" r:id="rId7"/>
    <p:sldId id="268" r:id="rId8"/>
    <p:sldId id="269" r:id="rId9"/>
    <p:sldId id="270" r:id="rId10"/>
    <p:sldId id="274" r:id="rId11"/>
    <p:sldId id="264" r:id="rId12"/>
    <p:sldId id="267" r:id="rId13"/>
    <p:sldId id="271" r:id="rId14"/>
    <p:sldId id="273" r:id="rId1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968C7"/>
    <a:srgbClr val="DDDDDD"/>
    <a:srgbClr val="C0C0C0"/>
    <a:srgbClr val="FFF48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590" autoAdjust="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B64E077-4972-460E-9C61-A39DF3F02A9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nl-NL"/>
              <a:t>(c) Lieven Coppens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BC83728-D4E5-47A3-B20D-DF57AD70C5B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nl-BE"/>
              <a:t>2009-11-26</a:t>
            </a:r>
            <a:endParaRPr lang="nl-NL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33783D43-8CAD-485B-A47C-D2D4AA190B3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nl-NL"/>
              <a:t>Op stap naar het 1e leerjaar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B4AC2F3E-EAB2-4140-AAE4-ACDF6C79DD2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61719E5-C473-4AAC-A108-204B165E7B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1D7BA26-4E7D-473D-82B7-FE9BF327D4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nl-NL"/>
              <a:t>(c) Lieven Coppens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2257916-BA80-4145-A6D5-8D3743B5A26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nl-BE"/>
              <a:t>2009-11-26</a:t>
            </a:r>
            <a:endParaRPr lang="nl-NL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7059A151-AA5A-4D32-AB46-BE6AB202311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5F49BB07-524D-43BF-9DB3-0D403FD2A7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r>
              <a:rPr lang="nl-NL"/>
              <a:t>Op stap naar het 1e leerjaar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CF17F47F-3EF3-43E6-BC1D-9B5DF07C95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DD2018D-FC29-4DC3-AB00-AFA4C6EFA41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nl-NL" altLang="nl-NL" smtClean="0"/>
              <a:t>(c) Lieven Coppens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nl-BE" altLang="nl-NL" smtClean="0"/>
              <a:t>2009-11-26</a:t>
            </a:r>
            <a:endParaRPr kumimoji="0" lang="nl-NL" altLang="nl-NL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nl-NL" altLang="nl-NL" smtClean="0"/>
              <a:t>Op stap naar het 1e leerjaar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36B9B2-821D-4504-AF60-EBD6C691954F}" type="slidenum">
              <a:rPr kumimoji="0" lang="nl-NL" altLang="nl-NL" smtClean="0"/>
              <a:pPr>
                <a:spcBef>
                  <a:spcPct val="0"/>
                </a:spcBef>
              </a:pPr>
              <a:t>1</a:t>
            </a:fld>
            <a:endParaRPr kumimoji="0" lang="nl-NL" altLang="nl-NL" smtClean="0"/>
          </a:p>
        </p:txBody>
      </p:sp>
      <p:sp>
        <p:nvSpPr>
          <p:cNvPr id="61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nl-NL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61 w 794"/>
                <a:gd name="T1" fmla="*/ 9 h 414"/>
                <a:gd name="T2" fmla="*/ 55 w 794"/>
                <a:gd name="T3" fmla="*/ 7 h 414"/>
                <a:gd name="T4" fmla="*/ 43 w 794"/>
                <a:gd name="T5" fmla="*/ 4 h 414"/>
                <a:gd name="T6" fmla="*/ 5 w 794"/>
                <a:gd name="T7" fmla="*/ 0 h 414"/>
                <a:gd name="T8" fmla="*/ 2 w 794"/>
                <a:gd name="T9" fmla="*/ 1 h 414"/>
                <a:gd name="T10" fmla="*/ 0 w 794"/>
                <a:gd name="T11" fmla="*/ 2 h 414"/>
                <a:gd name="T12" fmla="*/ 2 w 794"/>
                <a:gd name="T13" fmla="*/ 4 h 414"/>
                <a:gd name="T14" fmla="*/ 44 w 794"/>
                <a:gd name="T15" fmla="*/ 9 h 414"/>
                <a:gd name="T16" fmla="*/ 53 w 794"/>
                <a:gd name="T17" fmla="*/ 9 h 414"/>
                <a:gd name="T18" fmla="*/ 61 w 794"/>
                <a:gd name="T19" fmla="*/ 9 h 414"/>
                <a:gd name="T20" fmla="*/ 61 w 794"/>
                <a:gd name="T21" fmla="*/ 9 h 414"/>
                <a:gd name="T22" fmla="*/ 61 w 794"/>
                <a:gd name="T23" fmla="*/ 9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0 h 747"/>
                <a:gd name="T2" fmla="*/ 0 w 1049"/>
                <a:gd name="T3" fmla="*/ 0 h 747"/>
                <a:gd name="T4" fmla="*/ 0 w 1049"/>
                <a:gd name="T5" fmla="*/ 0 h 747"/>
                <a:gd name="T6" fmla="*/ 0 w 1049"/>
                <a:gd name="T7" fmla="*/ 0 h 747"/>
                <a:gd name="T8" fmla="*/ 0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0 w 150"/>
                  <a:gd name="T1" fmla="*/ 0 h 173"/>
                  <a:gd name="T2" fmla="*/ 0 w 150"/>
                  <a:gd name="T3" fmla="*/ 0 h 173"/>
                  <a:gd name="T4" fmla="*/ 0 w 150"/>
                  <a:gd name="T5" fmla="*/ 0 h 173"/>
                  <a:gd name="T6" fmla="*/ 0 w 150"/>
                  <a:gd name="T7" fmla="*/ 0 h 173"/>
                  <a:gd name="T8" fmla="*/ 0 w 150"/>
                  <a:gd name="T9" fmla="*/ 0 h 173"/>
                  <a:gd name="T10" fmla="*/ 0 w 150"/>
                  <a:gd name="T11" fmla="*/ 0 h 173"/>
                  <a:gd name="T12" fmla="*/ 0 w 150"/>
                  <a:gd name="T13" fmla="*/ 0 h 173"/>
                  <a:gd name="T14" fmla="*/ 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0 w 1684"/>
                  <a:gd name="T1" fmla="*/ 0 h 880"/>
                  <a:gd name="T2" fmla="*/ 0 w 1684"/>
                  <a:gd name="T3" fmla="*/ 0 h 880"/>
                  <a:gd name="T4" fmla="*/ 0 w 1684"/>
                  <a:gd name="T5" fmla="*/ 0 h 880"/>
                  <a:gd name="T6" fmla="*/ 0 w 1684"/>
                  <a:gd name="T7" fmla="*/ 0 h 880"/>
                  <a:gd name="T8" fmla="*/ 0 w 1684"/>
                  <a:gd name="T9" fmla="*/ 0 h 880"/>
                  <a:gd name="T10" fmla="*/ 0 w 1684"/>
                  <a:gd name="T11" fmla="*/ 0 h 880"/>
                  <a:gd name="T12" fmla="*/ 0 w 1684"/>
                  <a:gd name="T13" fmla="*/ 0 h 880"/>
                  <a:gd name="T14" fmla="*/ 0 w 1684"/>
                  <a:gd name="T15" fmla="*/ 0 h 880"/>
                  <a:gd name="T16" fmla="*/ 0 w 1684"/>
                  <a:gd name="T17" fmla="*/ 0 h 880"/>
                  <a:gd name="T18" fmla="*/ 0 w 1684"/>
                  <a:gd name="T19" fmla="*/ 0 h 880"/>
                  <a:gd name="T20" fmla="*/ 0 w 1684"/>
                  <a:gd name="T21" fmla="*/ 0 h 880"/>
                  <a:gd name="T22" fmla="*/ 0 w 1684"/>
                  <a:gd name="T23" fmla="*/ 0 h 880"/>
                  <a:gd name="T24" fmla="*/ 0 w 1684"/>
                  <a:gd name="T25" fmla="*/ 0 h 880"/>
                  <a:gd name="T26" fmla="*/ 0 w 1684"/>
                  <a:gd name="T27" fmla="*/ 0 h 880"/>
                  <a:gd name="T28" fmla="*/ 0 w 1684"/>
                  <a:gd name="T29" fmla="*/ 0 h 880"/>
                  <a:gd name="T30" fmla="*/ 0 w 1684"/>
                  <a:gd name="T31" fmla="*/ 0 h 880"/>
                  <a:gd name="T32" fmla="*/ 0 w 1684"/>
                  <a:gd name="T33" fmla="*/ 0 h 880"/>
                  <a:gd name="T34" fmla="*/ 0 w 1684"/>
                  <a:gd name="T35" fmla="*/ 0 h 880"/>
                  <a:gd name="T36" fmla="*/ 0 w 1684"/>
                  <a:gd name="T37" fmla="*/ 0 h 880"/>
                  <a:gd name="T38" fmla="*/ 0 w 1684"/>
                  <a:gd name="T39" fmla="*/ 0 h 880"/>
                  <a:gd name="T40" fmla="*/ 0 w 1684"/>
                  <a:gd name="T41" fmla="*/ 0 h 880"/>
                  <a:gd name="T42" fmla="*/ 0 w 1684"/>
                  <a:gd name="T43" fmla="*/ 0 h 880"/>
                  <a:gd name="T44" fmla="*/ 0 w 1684"/>
                  <a:gd name="T45" fmla="*/ 0 h 880"/>
                  <a:gd name="T46" fmla="*/ 0 w 1684"/>
                  <a:gd name="T47" fmla="*/ 0 h 880"/>
                  <a:gd name="T48" fmla="*/ 0 w 1684"/>
                  <a:gd name="T49" fmla="*/ 0 h 880"/>
                  <a:gd name="T50" fmla="*/ 0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0 w 1190"/>
                  <a:gd name="T1" fmla="*/ 0 h 500"/>
                  <a:gd name="T2" fmla="*/ 0 w 1190"/>
                  <a:gd name="T3" fmla="*/ 0 h 500"/>
                  <a:gd name="T4" fmla="*/ 0 w 1190"/>
                  <a:gd name="T5" fmla="*/ 0 h 500"/>
                  <a:gd name="T6" fmla="*/ 0 w 1190"/>
                  <a:gd name="T7" fmla="*/ 0 h 500"/>
                  <a:gd name="T8" fmla="*/ 0 w 1190"/>
                  <a:gd name="T9" fmla="*/ 0 h 500"/>
                  <a:gd name="T10" fmla="*/ 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0 w 160"/>
                  <a:gd name="T1" fmla="*/ 0 h 335"/>
                  <a:gd name="T2" fmla="*/ 0 w 160"/>
                  <a:gd name="T3" fmla="*/ 0 h 335"/>
                  <a:gd name="T4" fmla="*/ 0 w 160"/>
                  <a:gd name="T5" fmla="*/ 0 h 335"/>
                  <a:gd name="T6" fmla="*/ 0 w 160"/>
                  <a:gd name="T7" fmla="*/ 0 h 335"/>
                  <a:gd name="T8" fmla="*/ 0 w 160"/>
                  <a:gd name="T9" fmla="*/ 0 h 335"/>
                  <a:gd name="T10" fmla="*/ 0 w 160"/>
                  <a:gd name="T11" fmla="*/ 0 h 335"/>
                  <a:gd name="T12" fmla="*/ 0 w 160"/>
                  <a:gd name="T13" fmla="*/ 0 h 335"/>
                  <a:gd name="T14" fmla="*/ 0 w 160"/>
                  <a:gd name="T15" fmla="*/ 0 h 335"/>
                  <a:gd name="T16" fmla="*/ 0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0 w 489"/>
                  <a:gd name="T3" fmla="*/ 0 h 296"/>
                  <a:gd name="T4" fmla="*/ 0 w 489"/>
                  <a:gd name="T5" fmla="*/ 0 h 296"/>
                  <a:gd name="T6" fmla="*/ 0 w 489"/>
                  <a:gd name="T7" fmla="*/ 0 h 296"/>
                  <a:gd name="T8" fmla="*/ 0 w 489"/>
                  <a:gd name="T9" fmla="*/ 0 h 296"/>
                  <a:gd name="T10" fmla="*/ 0 w 489"/>
                  <a:gd name="T11" fmla="*/ 0 h 296"/>
                  <a:gd name="T12" fmla="*/ 0 w 489"/>
                  <a:gd name="T13" fmla="*/ 0 h 296"/>
                  <a:gd name="T14" fmla="*/ 0 w 489"/>
                  <a:gd name="T15" fmla="*/ 0 h 296"/>
                  <a:gd name="T16" fmla="*/ 0 w 489"/>
                  <a:gd name="T17" fmla="*/ 0 h 296"/>
                  <a:gd name="T18" fmla="*/ 0 w 489"/>
                  <a:gd name="T19" fmla="*/ 0 h 296"/>
                  <a:gd name="T20" fmla="*/ 0 w 489"/>
                  <a:gd name="T21" fmla="*/ 0 h 296"/>
                  <a:gd name="T22" fmla="*/ 0 w 489"/>
                  <a:gd name="T23" fmla="*/ 0 h 296"/>
                  <a:gd name="T24" fmla="*/ 0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76375" y="1268413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 algn="ctr"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573463"/>
            <a:ext cx="5975350" cy="2016125"/>
          </a:xfrm>
        </p:spPr>
        <p:txBody>
          <a:bodyPr/>
          <a:lstStyle>
            <a:lvl1pPr marL="0" indent="0" algn="ctr">
              <a:buFontTx/>
              <a:buNone/>
              <a:defRPr sz="1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538A0B42-1C85-45FB-8452-CBB0D66C53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2E655CC6-8DA6-49C4-828C-BA4AD06B16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3D10FA1A-88EE-4248-A031-AEEB0BCED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4ABE4E-0D79-4ADD-BD98-2E66633701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4538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028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332538" y="115888"/>
            <a:ext cx="2049462" cy="5370512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000750" cy="537051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747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5232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63500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79388" y="1341438"/>
            <a:ext cx="4024312" cy="4144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356100" y="1341438"/>
            <a:ext cx="4025900" cy="4144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943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3032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4050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008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3695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81902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15888"/>
            <a:ext cx="748823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41438"/>
            <a:ext cx="8202612" cy="414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grpSp>
        <p:nvGrpSpPr>
          <p:cNvPr id="1028" name="Group 10"/>
          <p:cNvGrpSpPr>
            <a:grpSpLocks/>
          </p:cNvGrpSpPr>
          <p:nvPr/>
        </p:nvGrpSpPr>
        <p:grpSpPr bwMode="auto">
          <a:xfrm>
            <a:off x="179388" y="5876925"/>
            <a:ext cx="1295400" cy="841375"/>
            <a:chOff x="5" y="3490"/>
            <a:chExt cx="1124" cy="785"/>
          </a:xfrm>
        </p:grpSpPr>
        <p:sp>
          <p:nvSpPr>
            <p:cNvPr id="1049" name="Freeform 11"/>
            <p:cNvSpPr>
              <a:spLocks/>
            </p:cNvSpPr>
            <p:nvPr userDrawn="1"/>
          </p:nvSpPr>
          <p:spPr bwMode="auto">
            <a:xfrm>
              <a:off x="24" y="3505"/>
              <a:ext cx="1088" cy="649"/>
            </a:xfrm>
            <a:custGeom>
              <a:avLst/>
              <a:gdLst>
                <a:gd name="T0" fmla="*/ 0 w 2177"/>
                <a:gd name="T1" fmla="*/ 1 h 1298"/>
                <a:gd name="T2" fmla="*/ 0 w 2177"/>
                <a:gd name="T3" fmla="*/ 1 h 1298"/>
                <a:gd name="T4" fmla="*/ 0 w 2177"/>
                <a:gd name="T5" fmla="*/ 1 h 1298"/>
                <a:gd name="T6" fmla="*/ 1 w 2177"/>
                <a:gd name="T7" fmla="*/ 1 h 1298"/>
                <a:gd name="T8" fmla="*/ 1 w 2177"/>
                <a:gd name="T9" fmla="*/ 1 h 1298"/>
                <a:gd name="T10" fmla="*/ 1 w 2177"/>
                <a:gd name="T11" fmla="*/ 1 h 1298"/>
                <a:gd name="T12" fmla="*/ 0 w 2177"/>
                <a:gd name="T13" fmla="*/ 1 h 1298"/>
                <a:gd name="T14" fmla="*/ 0 w 2177"/>
                <a:gd name="T15" fmla="*/ 1 h 1298"/>
                <a:gd name="T16" fmla="*/ 0 w 2177"/>
                <a:gd name="T17" fmla="*/ 0 h 1298"/>
                <a:gd name="T18" fmla="*/ 0 w 2177"/>
                <a:gd name="T19" fmla="*/ 1 h 1298"/>
                <a:gd name="T20" fmla="*/ 0 w 2177"/>
                <a:gd name="T21" fmla="*/ 1 h 1298"/>
                <a:gd name="T22" fmla="*/ 0 w 2177"/>
                <a:gd name="T23" fmla="*/ 1 h 1298"/>
                <a:gd name="T24" fmla="*/ 0 w 2177"/>
                <a:gd name="T25" fmla="*/ 1 h 1298"/>
                <a:gd name="T26" fmla="*/ 0 w 2177"/>
                <a:gd name="T27" fmla="*/ 1 h 1298"/>
                <a:gd name="T28" fmla="*/ 0 w 2177"/>
                <a:gd name="T29" fmla="*/ 1 h 1298"/>
                <a:gd name="T30" fmla="*/ 0 w 2177"/>
                <a:gd name="T31" fmla="*/ 1 h 1298"/>
                <a:gd name="T32" fmla="*/ 0 w 2177"/>
                <a:gd name="T33" fmla="*/ 1 h 1298"/>
                <a:gd name="T34" fmla="*/ 0 w 2177"/>
                <a:gd name="T35" fmla="*/ 1 h 1298"/>
                <a:gd name="T36" fmla="*/ 0 w 2177"/>
                <a:gd name="T37" fmla="*/ 1 h 1298"/>
                <a:gd name="T38" fmla="*/ 0 w 2177"/>
                <a:gd name="T39" fmla="*/ 1 h 1298"/>
                <a:gd name="T40" fmla="*/ 0 w 2177"/>
                <a:gd name="T41" fmla="*/ 1 h 1298"/>
                <a:gd name="T42" fmla="*/ 0 w 2177"/>
                <a:gd name="T43" fmla="*/ 1 h 1298"/>
                <a:gd name="T44" fmla="*/ 0 w 2177"/>
                <a:gd name="T45" fmla="*/ 1 h 1298"/>
                <a:gd name="T46" fmla="*/ 0 w 2177"/>
                <a:gd name="T47" fmla="*/ 1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2"/>
            <p:cNvSpPr>
              <a:spLocks/>
            </p:cNvSpPr>
            <p:nvPr userDrawn="1"/>
          </p:nvSpPr>
          <p:spPr bwMode="auto">
            <a:xfrm>
              <a:off x="1022" y="3582"/>
              <a:ext cx="73" cy="129"/>
            </a:xfrm>
            <a:custGeom>
              <a:avLst/>
              <a:gdLst>
                <a:gd name="T0" fmla="*/ 0 w 143"/>
                <a:gd name="T1" fmla="*/ 1 h 258"/>
                <a:gd name="T2" fmla="*/ 1 w 143"/>
                <a:gd name="T3" fmla="*/ 0 h 258"/>
                <a:gd name="T4" fmla="*/ 1 w 143"/>
                <a:gd name="T5" fmla="*/ 1 h 258"/>
                <a:gd name="T6" fmla="*/ 1 w 143"/>
                <a:gd name="T7" fmla="*/ 1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0 w 1586"/>
                <a:gd name="T1" fmla="*/ 0 h 821"/>
                <a:gd name="T2" fmla="*/ 0 w 1586"/>
                <a:gd name="T3" fmla="*/ 0 h 821"/>
                <a:gd name="T4" fmla="*/ 0 w 1586"/>
                <a:gd name="T5" fmla="*/ 0 h 821"/>
                <a:gd name="T6" fmla="*/ 0 w 1586"/>
                <a:gd name="T7" fmla="*/ 0 h 821"/>
                <a:gd name="T8" fmla="*/ 0 w 1586"/>
                <a:gd name="T9" fmla="*/ 0 h 821"/>
                <a:gd name="T10" fmla="*/ 0 w 1586"/>
                <a:gd name="T11" fmla="*/ 0 h 821"/>
                <a:gd name="T12" fmla="*/ 0 w 1586"/>
                <a:gd name="T13" fmla="*/ 0 h 821"/>
                <a:gd name="T14" fmla="*/ 0 w 1586"/>
                <a:gd name="T15" fmla="*/ 0 h 821"/>
                <a:gd name="T16" fmla="*/ 0 w 1586"/>
                <a:gd name="T17" fmla="*/ 0 h 821"/>
                <a:gd name="T18" fmla="*/ 0 w 1586"/>
                <a:gd name="T19" fmla="*/ 0 h 821"/>
                <a:gd name="T20" fmla="*/ 0 w 1586"/>
                <a:gd name="T21" fmla="*/ 0 h 821"/>
                <a:gd name="T22" fmla="*/ 0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3"/>
            </a:xfrm>
            <a:custGeom>
              <a:avLst/>
              <a:gdLst>
                <a:gd name="T0" fmla="*/ 0 w 1049"/>
                <a:gd name="T1" fmla="*/ 0 h 747"/>
                <a:gd name="T2" fmla="*/ 1 w 1049"/>
                <a:gd name="T3" fmla="*/ 0 h 747"/>
                <a:gd name="T4" fmla="*/ 1 w 1049"/>
                <a:gd name="T5" fmla="*/ 0 h 747"/>
                <a:gd name="T6" fmla="*/ 1 w 1049"/>
                <a:gd name="T7" fmla="*/ 0 h 747"/>
                <a:gd name="T8" fmla="*/ 1 w 1049"/>
                <a:gd name="T9" fmla="*/ 0 h 747"/>
                <a:gd name="T10" fmla="*/ 0 w 1049"/>
                <a:gd name="T11" fmla="*/ 0 h 747"/>
                <a:gd name="T12" fmla="*/ 0 w 1049"/>
                <a:gd name="T13" fmla="*/ 0 h 747"/>
                <a:gd name="T14" fmla="*/ 0 w 1049"/>
                <a:gd name="T15" fmla="*/ 0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5"/>
            <p:cNvSpPr>
              <a:spLocks/>
            </p:cNvSpPr>
            <p:nvPr userDrawn="1"/>
          </p:nvSpPr>
          <p:spPr bwMode="auto">
            <a:xfrm>
              <a:off x="484" y="3531"/>
              <a:ext cx="135" cy="120"/>
            </a:xfrm>
            <a:custGeom>
              <a:avLst/>
              <a:gdLst>
                <a:gd name="T0" fmla="*/ 0 w 272"/>
                <a:gd name="T1" fmla="*/ 0 h 241"/>
                <a:gd name="T2" fmla="*/ 0 w 272"/>
                <a:gd name="T3" fmla="*/ 0 h 241"/>
                <a:gd name="T4" fmla="*/ 0 w 272"/>
                <a:gd name="T5" fmla="*/ 0 h 241"/>
                <a:gd name="T6" fmla="*/ 0 w 272"/>
                <a:gd name="T7" fmla="*/ 0 h 241"/>
                <a:gd name="T8" fmla="*/ 0 w 272"/>
                <a:gd name="T9" fmla="*/ 0 h 241"/>
                <a:gd name="T10" fmla="*/ 0 w 272"/>
                <a:gd name="T11" fmla="*/ 0 h 241"/>
                <a:gd name="T12" fmla="*/ 0 w 272"/>
                <a:gd name="T13" fmla="*/ 0 h 241"/>
                <a:gd name="T14" fmla="*/ 0 w 272"/>
                <a:gd name="T15" fmla="*/ 0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6"/>
            <p:cNvSpPr>
              <a:spLocks/>
            </p:cNvSpPr>
            <p:nvPr userDrawn="1"/>
          </p:nvSpPr>
          <p:spPr bwMode="auto">
            <a:xfrm>
              <a:off x="641" y="4162"/>
              <a:ext cx="76" cy="113"/>
            </a:xfrm>
            <a:custGeom>
              <a:avLst/>
              <a:gdLst>
                <a:gd name="T0" fmla="*/ 1 w 152"/>
                <a:gd name="T1" fmla="*/ 1 h 224"/>
                <a:gd name="T2" fmla="*/ 1 w 152"/>
                <a:gd name="T3" fmla="*/ 1 h 224"/>
                <a:gd name="T4" fmla="*/ 0 w 152"/>
                <a:gd name="T5" fmla="*/ 1 h 224"/>
                <a:gd name="T6" fmla="*/ 1 w 152"/>
                <a:gd name="T7" fmla="*/ 0 h 224"/>
                <a:gd name="T8" fmla="*/ 1 w 152"/>
                <a:gd name="T9" fmla="*/ 1 h 224"/>
                <a:gd name="T10" fmla="*/ 1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4"/>
            </a:xfrm>
            <a:custGeom>
              <a:avLst/>
              <a:gdLst>
                <a:gd name="T0" fmla="*/ 0 w 386"/>
                <a:gd name="T1" fmla="*/ 1 h 764"/>
                <a:gd name="T2" fmla="*/ 1 w 386"/>
                <a:gd name="T3" fmla="*/ 0 h 764"/>
                <a:gd name="T4" fmla="*/ 1 w 386"/>
                <a:gd name="T5" fmla="*/ 1 h 764"/>
                <a:gd name="T6" fmla="*/ 1 w 386"/>
                <a:gd name="T7" fmla="*/ 1 h 764"/>
                <a:gd name="T8" fmla="*/ 1 w 386"/>
                <a:gd name="T9" fmla="*/ 1 h 764"/>
                <a:gd name="T10" fmla="*/ 1 w 386"/>
                <a:gd name="T11" fmla="*/ 1 h 764"/>
                <a:gd name="T12" fmla="*/ 0 w 386"/>
                <a:gd name="T13" fmla="*/ 1 h 764"/>
                <a:gd name="T14" fmla="*/ 0 w 386"/>
                <a:gd name="T15" fmla="*/ 1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8"/>
            <p:cNvSpPr>
              <a:spLocks/>
            </p:cNvSpPr>
            <p:nvPr userDrawn="1"/>
          </p:nvSpPr>
          <p:spPr bwMode="auto">
            <a:xfrm>
              <a:off x="668" y="3591"/>
              <a:ext cx="365" cy="173"/>
            </a:xfrm>
            <a:custGeom>
              <a:avLst/>
              <a:gdLst>
                <a:gd name="T0" fmla="*/ 1 w 728"/>
                <a:gd name="T1" fmla="*/ 0 h 348"/>
                <a:gd name="T2" fmla="*/ 0 w 728"/>
                <a:gd name="T3" fmla="*/ 0 h 348"/>
                <a:gd name="T4" fmla="*/ 1 w 728"/>
                <a:gd name="T5" fmla="*/ 0 h 348"/>
                <a:gd name="T6" fmla="*/ 1 w 728"/>
                <a:gd name="T7" fmla="*/ 0 h 348"/>
                <a:gd name="T8" fmla="*/ 1 w 728"/>
                <a:gd name="T9" fmla="*/ 0 h 348"/>
                <a:gd name="T10" fmla="*/ 1 w 728"/>
                <a:gd name="T11" fmla="*/ 0 h 348"/>
                <a:gd name="T12" fmla="*/ 1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9"/>
            <p:cNvSpPr>
              <a:spLocks/>
            </p:cNvSpPr>
            <p:nvPr userDrawn="1"/>
          </p:nvSpPr>
          <p:spPr bwMode="auto">
            <a:xfrm>
              <a:off x="347" y="3693"/>
              <a:ext cx="157" cy="67"/>
            </a:xfrm>
            <a:custGeom>
              <a:avLst/>
              <a:gdLst>
                <a:gd name="T0" fmla="*/ 1 w 312"/>
                <a:gd name="T1" fmla="*/ 0 h 135"/>
                <a:gd name="T2" fmla="*/ 0 w 312"/>
                <a:gd name="T3" fmla="*/ 0 h 135"/>
                <a:gd name="T4" fmla="*/ 1 w 312"/>
                <a:gd name="T5" fmla="*/ 0 h 135"/>
                <a:gd name="T6" fmla="*/ 1 w 312"/>
                <a:gd name="T7" fmla="*/ 0 h 135"/>
                <a:gd name="T8" fmla="*/ 1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5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5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2" name="Freeform 22"/>
                <p:cNvSpPr>
                  <a:spLocks/>
                </p:cNvSpPr>
                <p:nvPr userDrawn="1"/>
              </p:nvSpPr>
              <p:spPr bwMode="auto">
                <a:xfrm>
                  <a:off x="501" y="3589"/>
                  <a:ext cx="156" cy="86"/>
                </a:xfrm>
                <a:custGeom>
                  <a:avLst/>
                  <a:gdLst>
                    <a:gd name="T0" fmla="*/ 0 w 313"/>
                    <a:gd name="T1" fmla="*/ 0 h 175"/>
                    <a:gd name="T2" fmla="*/ 0 w 313"/>
                    <a:gd name="T3" fmla="*/ 0 h 175"/>
                    <a:gd name="T4" fmla="*/ 0 w 313"/>
                    <a:gd name="T5" fmla="*/ 0 h 175"/>
                    <a:gd name="T6" fmla="*/ 0 w 313"/>
                    <a:gd name="T7" fmla="*/ 0 h 175"/>
                    <a:gd name="T8" fmla="*/ 0 w 313"/>
                    <a:gd name="T9" fmla="*/ 0 h 175"/>
                    <a:gd name="T10" fmla="*/ 0 w 313"/>
                    <a:gd name="T11" fmla="*/ 0 h 175"/>
                    <a:gd name="T12" fmla="*/ 0 w 313"/>
                    <a:gd name="T13" fmla="*/ 0 h 175"/>
                    <a:gd name="T14" fmla="*/ 0 w 313"/>
                    <a:gd name="T15" fmla="*/ 0 h 175"/>
                    <a:gd name="T16" fmla="*/ 0 w 313"/>
                    <a:gd name="T17" fmla="*/ 0 h 175"/>
                    <a:gd name="T18" fmla="*/ 0 w 313"/>
                    <a:gd name="T19" fmla="*/ 0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6" cy="133"/>
                </a:xfrm>
                <a:custGeom>
                  <a:avLst/>
                  <a:gdLst>
                    <a:gd name="T0" fmla="*/ 0 w 230"/>
                    <a:gd name="T1" fmla="*/ 1 h 266"/>
                    <a:gd name="T2" fmla="*/ 1 w 230"/>
                    <a:gd name="T3" fmla="*/ 1 h 266"/>
                    <a:gd name="T4" fmla="*/ 1 w 230"/>
                    <a:gd name="T5" fmla="*/ 1 h 266"/>
                    <a:gd name="T6" fmla="*/ 1 w 230"/>
                    <a:gd name="T7" fmla="*/ 1 h 266"/>
                    <a:gd name="T8" fmla="*/ 1 w 230"/>
                    <a:gd name="T9" fmla="*/ 0 h 266"/>
                    <a:gd name="T10" fmla="*/ 1 w 230"/>
                    <a:gd name="T11" fmla="*/ 1 h 266"/>
                    <a:gd name="T12" fmla="*/ 1 w 230"/>
                    <a:gd name="T13" fmla="*/ 1 h 266"/>
                    <a:gd name="T14" fmla="*/ 0 w 230"/>
                    <a:gd name="T15" fmla="*/ 1 h 266"/>
                    <a:gd name="T16" fmla="*/ 0 w 230"/>
                    <a:gd name="T17" fmla="*/ 1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4"/>
                  <a:ext cx="43" cy="117"/>
                </a:xfrm>
                <a:custGeom>
                  <a:avLst/>
                  <a:gdLst>
                    <a:gd name="T0" fmla="*/ 0 w 87"/>
                    <a:gd name="T1" fmla="*/ 1 h 234"/>
                    <a:gd name="T2" fmla="*/ 0 w 87"/>
                    <a:gd name="T3" fmla="*/ 1 h 234"/>
                    <a:gd name="T4" fmla="*/ 0 w 87"/>
                    <a:gd name="T5" fmla="*/ 1 h 234"/>
                    <a:gd name="T6" fmla="*/ 0 w 87"/>
                    <a:gd name="T7" fmla="*/ 1 h 234"/>
                    <a:gd name="T8" fmla="*/ 0 w 87"/>
                    <a:gd name="T9" fmla="*/ 1 h 234"/>
                    <a:gd name="T10" fmla="*/ 0 w 87"/>
                    <a:gd name="T11" fmla="*/ 1 h 234"/>
                    <a:gd name="T12" fmla="*/ 0 w 87"/>
                    <a:gd name="T13" fmla="*/ 0 h 234"/>
                    <a:gd name="T14" fmla="*/ 0 w 87"/>
                    <a:gd name="T15" fmla="*/ 1 h 234"/>
                    <a:gd name="T16" fmla="*/ 0 w 87"/>
                    <a:gd name="T17" fmla="*/ 1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0" name="Freeform 25"/>
              <p:cNvSpPr>
                <a:spLocks/>
              </p:cNvSpPr>
              <p:nvPr userDrawn="1"/>
            </p:nvSpPr>
            <p:spPr bwMode="auto">
              <a:xfrm>
                <a:off x="77" y="3733"/>
                <a:ext cx="595" cy="249"/>
              </a:xfrm>
              <a:custGeom>
                <a:avLst/>
                <a:gdLst>
                  <a:gd name="T0" fmla="*/ 1 w 1190"/>
                  <a:gd name="T1" fmla="*/ 0 h 500"/>
                  <a:gd name="T2" fmla="*/ 1 w 1190"/>
                  <a:gd name="T3" fmla="*/ 0 h 500"/>
                  <a:gd name="T4" fmla="*/ 1 w 1190"/>
                  <a:gd name="T5" fmla="*/ 0 h 500"/>
                  <a:gd name="T6" fmla="*/ 0 w 1190"/>
                  <a:gd name="T7" fmla="*/ 0 h 500"/>
                  <a:gd name="T8" fmla="*/ 1 w 1190"/>
                  <a:gd name="T9" fmla="*/ 0 h 500"/>
                  <a:gd name="T10" fmla="*/ 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1" name="Freeform 26"/>
              <p:cNvSpPr>
                <a:spLocks/>
              </p:cNvSpPr>
              <p:nvPr userDrawn="1"/>
            </p:nvSpPr>
            <p:spPr bwMode="auto">
              <a:xfrm>
                <a:off x="260" y="3887"/>
                <a:ext cx="244" cy="148"/>
              </a:xfrm>
              <a:custGeom>
                <a:avLst/>
                <a:gdLst>
                  <a:gd name="T0" fmla="*/ 0 w 489"/>
                  <a:gd name="T1" fmla="*/ 1 h 296"/>
                  <a:gd name="T2" fmla="*/ 0 w 489"/>
                  <a:gd name="T3" fmla="*/ 1 h 296"/>
                  <a:gd name="T4" fmla="*/ 0 w 489"/>
                  <a:gd name="T5" fmla="*/ 1 h 296"/>
                  <a:gd name="T6" fmla="*/ 0 w 489"/>
                  <a:gd name="T7" fmla="*/ 1 h 296"/>
                  <a:gd name="T8" fmla="*/ 0 w 489"/>
                  <a:gd name="T9" fmla="*/ 1 h 296"/>
                  <a:gd name="T10" fmla="*/ 0 w 489"/>
                  <a:gd name="T11" fmla="*/ 1 h 296"/>
                  <a:gd name="T12" fmla="*/ 0 w 489"/>
                  <a:gd name="T13" fmla="*/ 1 h 296"/>
                  <a:gd name="T14" fmla="*/ 0 w 489"/>
                  <a:gd name="T15" fmla="*/ 1 h 296"/>
                  <a:gd name="T16" fmla="*/ 0 w 489"/>
                  <a:gd name="T17" fmla="*/ 1 h 296"/>
                  <a:gd name="T18" fmla="*/ 0 w 489"/>
                  <a:gd name="T19" fmla="*/ 1 h 296"/>
                  <a:gd name="T20" fmla="*/ 0 w 489"/>
                  <a:gd name="T21" fmla="*/ 1 h 296"/>
                  <a:gd name="T22" fmla="*/ 0 w 489"/>
                  <a:gd name="T23" fmla="*/ 1 h 296"/>
                  <a:gd name="T24" fmla="*/ 0 w 489"/>
                  <a:gd name="T25" fmla="*/ 1 h 296"/>
                  <a:gd name="T26" fmla="*/ 0 w 489"/>
                  <a:gd name="T27" fmla="*/ 0 h 296"/>
                  <a:gd name="T28" fmla="*/ 0 w 489"/>
                  <a:gd name="T29" fmla="*/ 1 h 296"/>
                  <a:gd name="T30" fmla="*/ 0 w 489"/>
                  <a:gd name="T31" fmla="*/ 1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Freeform 27"/>
              <p:cNvSpPr>
                <a:spLocks/>
              </p:cNvSpPr>
              <p:nvPr userDrawn="1"/>
            </p:nvSpPr>
            <p:spPr bwMode="auto">
              <a:xfrm>
                <a:off x="566" y="3680"/>
                <a:ext cx="106" cy="238"/>
              </a:xfrm>
              <a:custGeom>
                <a:avLst/>
                <a:gdLst>
                  <a:gd name="T0" fmla="*/ 0 w 213"/>
                  <a:gd name="T1" fmla="*/ 0 h 478"/>
                  <a:gd name="T2" fmla="*/ 0 w 213"/>
                  <a:gd name="T3" fmla="*/ 0 h 478"/>
                  <a:gd name="T4" fmla="*/ 0 w 213"/>
                  <a:gd name="T5" fmla="*/ 0 h 478"/>
                  <a:gd name="T6" fmla="*/ 0 w 213"/>
                  <a:gd name="T7" fmla="*/ 0 h 478"/>
                  <a:gd name="T8" fmla="*/ 0 w 213"/>
                  <a:gd name="T9" fmla="*/ 0 h 478"/>
                  <a:gd name="T10" fmla="*/ 0 w 213"/>
                  <a:gd name="T11" fmla="*/ 0 h 478"/>
                  <a:gd name="T12" fmla="*/ 0 w 213"/>
                  <a:gd name="T13" fmla="*/ 0 h 478"/>
                  <a:gd name="T14" fmla="*/ 0 w 213"/>
                  <a:gd name="T15" fmla="*/ 0 h 478"/>
                  <a:gd name="T16" fmla="*/ 0 w 213"/>
                  <a:gd name="T17" fmla="*/ 0 h 478"/>
                  <a:gd name="T18" fmla="*/ 0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3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4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4" cy="87"/>
                </a:xfrm>
                <a:custGeom>
                  <a:avLst/>
                  <a:gdLst>
                    <a:gd name="T0" fmla="*/ 0 w 150"/>
                    <a:gd name="T1" fmla="*/ 0 h 173"/>
                    <a:gd name="T2" fmla="*/ 0 w 150"/>
                    <a:gd name="T3" fmla="*/ 1 h 173"/>
                    <a:gd name="T4" fmla="*/ 0 w 150"/>
                    <a:gd name="T5" fmla="*/ 1 h 173"/>
                    <a:gd name="T6" fmla="*/ 0 w 150"/>
                    <a:gd name="T7" fmla="*/ 1 h 173"/>
                    <a:gd name="T8" fmla="*/ 0 w 150"/>
                    <a:gd name="T9" fmla="*/ 1 h 173"/>
                    <a:gd name="T10" fmla="*/ 0 w 150"/>
                    <a:gd name="T11" fmla="*/ 1 h 173"/>
                    <a:gd name="T12" fmla="*/ 0 w 150"/>
                    <a:gd name="T13" fmla="*/ 0 h 173"/>
                    <a:gd name="T14" fmla="*/ 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5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 w 1684"/>
                    <a:gd name="T1" fmla="*/ 0 h 880"/>
                    <a:gd name="T2" fmla="*/ 1 w 1684"/>
                    <a:gd name="T3" fmla="*/ 1 h 880"/>
                    <a:gd name="T4" fmla="*/ 0 w 1684"/>
                    <a:gd name="T5" fmla="*/ 1 h 880"/>
                    <a:gd name="T6" fmla="*/ 1 w 1684"/>
                    <a:gd name="T7" fmla="*/ 1 h 880"/>
                    <a:gd name="T8" fmla="*/ 1 w 1684"/>
                    <a:gd name="T9" fmla="*/ 1 h 880"/>
                    <a:gd name="T10" fmla="*/ 1 w 1684"/>
                    <a:gd name="T11" fmla="*/ 1 h 880"/>
                    <a:gd name="T12" fmla="*/ 1 w 1684"/>
                    <a:gd name="T13" fmla="*/ 1 h 880"/>
                    <a:gd name="T14" fmla="*/ 1 w 1684"/>
                    <a:gd name="T15" fmla="*/ 1 h 880"/>
                    <a:gd name="T16" fmla="*/ 1 w 1684"/>
                    <a:gd name="T17" fmla="*/ 1 h 880"/>
                    <a:gd name="T18" fmla="*/ 1 w 1684"/>
                    <a:gd name="T19" fmla="*/ 1 h 880"/>
                    <a:gd name="T20" fmla="*/ 1 w 1684"/>
                    <a:gd name="T21" fmla="*/ 1 h 880"/>
                    <a:gd name="T22" fmla="*/ 1 w 1684"/>
                    <a:gd name="T23" fmla="*/ 1 h 880"/>
                    <a:gd name="T24" fmla="*/ 1 w 1684"/>
                    <a:gd name="T25" fmla="*/ 1 h 880"/>
                    <a:gd name="T26" fmla="*/ 1 w 1684"/>
                    <a:gd name="T27" fmla="*/ 1 h 880"/>
                    <a:gd name="T28" fmla="*/ 1 w 1684"/>
                    <a:gd name="T29" fmla="*/ 1 h 880"/>
                    <a:gd name="T30" fmla="*/ 1 w 1684"/>
                    <a:gd name="T31" fmla="*/ 1 h 880"/>
                    <a:gd name="T32" fmla="*/ 1 w 1684"/>
                    <a:gd name="T33" fmla="*/ 1 h 880"/>
                    <a:gd name="T34" fmla="*/ 1 w 1684"/>
                    <a:gd name="T35" fmla="*/ 1 h 880"/>
                    <a:gd name="T36" fmla="*/ 1 w 1684"/>
                    <a:gd name="T37" fmla="*/ 1 h 880"/>
                    <a:gd name="T38" fmla="*/ 1 w 1684"/>
                    <a:gd name="T39" fmla="*/ 1 h 880"/>
                    <a:gd name="T40" fmla="*/ 1 w 1684"/>
                    <a:gd name="T41" fmla="*/ 1 h 880"/>
                    <a:gd name="T42" fmla="*/ 1 w 1684"/>
                    <a:gd name="T43" fmla="*/ 1 h 880"/>
                    <a:gd name="T44" fmla="*/ 1 w 1684"/>
                    <a:gd name="T45" fmla="*/ 1 h 880"/>
                    <a:gd name="T46" fmla="*/ 1 w 1684"/>
                    <a:gd name="T47" fmla="*/ 0 h 880"/>
                    <a:gd name="T48" fmla="*/ 1 w 1684"/>
                    <a:gd name="T49" fmla="*/ 0 h 880"/>
                    <a:gd name="T50" fmla="*/ 1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6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 w 160"/>
                    <a:gd name="T1" fmla="*/ 0 h 335"/>
                    <a:gd name="T2" fmla="*/ 1 w 160"/>
                    <a:gd name="T3" fmla="*/ 0 h 335"/>
                    <a:gd name="T4" fmla="*/ 0 w 160"/>
                    <a:gd name="T5" fmla="*/ 0 h 335"/>
                    <a:gd name="T6" fmla="*/ 1 w 160"/>
                    <a:gd name="T7" fmla="*/ 0 h 335"/>
                    <a:gd name="T8" fmla="*/ 1 w 160"/>
                    <a:gd name="T9" fmla="*/ 0 h 335"/>
                    <a:gd name="T10" fmla="*/ 1 w 160"/>
                    <a:gd name="T11" fmla="*/ 0 h 335"/>
                    <a:gd name="T12" fmla="*/ 1 w 160"/>
                    <a:gd name="T13" fmla="*/ 0 h 335"/>
                    <a:gd name="T14" fmla="*/ 1 w 160"/>
                    <a:gd name="T15" fmla="*/ 0 h 335"/>
                    <a:gd name="T16" fmla="*/ 1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 w 642"/>
                    <a:gd name="T1" fmla="*/ 1 h 1188"/>
                    <a:gd name="T2" fmla="*/ 0 w 642"/>
                    <a:gd name="T3" fmla="*/ 1 h 1188"/>
                    <a:gd name="T4" fmla="*/ 1 w 642"/>
                    <a:gd name="T5" fmla="*/ 1 h 1188"/>
                    <a:gd name="T6" fmla="*/ 1 w 642"/>
                    <a:gd name="T7" fmla="*/ 0 h 1188"/>
                    <a:gd name="T8" fmla="*/ 1 w 642"/>
                    <a:gd name="T9" fmla="*/ 1 h 1188"/>
                    <a:gd name="T10" fmla="*/ 1 w 642"/>
                    <a:gd name="T11" fmla="*/ 1 h 1188"/>
                    <a:gd name="T12" fmla="*/ 1 w 642"/>
                    <a:gd name="T13" fmla="*/ 1 h 1188"/>
                    <a:gd name="T14" fmla="*/ 1 w 642"/>
                    <a:gd name="T15" fmla="*/ 1 h 1188"/>
                    <a:gd name="T16" fmla="*/ 1 w 642"/>
                    <a:gd name="T17" fmla="*/ 1 h 1188"/>
                    <a:gd name="T18" fmla="*/ 1 w 642"/>
                    <a:gd name="T19" fmla="*/ 1 h 1188"/>
                    <a:gd name="T20" fmla="*/ 1 w 642"/>
                    <a:gd name="T21" fmla="*/ 1 h 1188"/>
                    <a:gd name="T22" fmla="*/ 1 w 642"/>
                    <a:gd name="T23" fmla="*/ 1 h 1188"/>
                    <a:gd name="T24" fmla="*/ 1 w 642"/>
                    <a:gd name="T25" fmla="*/ 1 h 1188"/>
                    <a:gd name="T26" fmla="*/ 1 w 642"/>
                    <a:gd name="T27" fmla="*/ 1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1 h 504"/>
                    <a:gd name="T2" fmla="*/ 1 w 192"/>
                    <a:gd name="T3" fmla="*/ 1 h 504"/>
                    <a:gd name="T4" fmla="*/ 1 w 192"/>
                    <a:gd name="T5" fmla="*/ 1 h 504"/>
                    <a:gd name="T6" fmla="*/ 1 w 192"/>
                    <a:gd name="T7" fmla="*/ 1 h 504"/>
                    <a:gd name="T8" fmla="*/ 1 w 192"/>
                    <a:gd name="T9" fmla="*/ 1 h 504"/>
                    <a:gd name="T10" fmla="*/ 1 w 192"/>
                    <a:gd name="T11" fmla="*/ 1 h 504"/>
                    <a:gd name="T12" fmla="*/ 1 w 192"/>
                    <a:gd name="T13" fmla="*/ 1 h 504"/>
                    <a:gd name="T14" fmla="*/ 1 w 192"/>
                    <a:gd name="T15" fmla="*/ 1 h 504"/>
                    <a:gd name="T16" fmla="*/ 1 w 192"/>
                    <a:gd name="T17" fmla="*/ 0 h 504"/>
                    <a:gd name="T18" fmla="*/ 0 w 192"/>
                    <a:gd name="T19" fmla="*/ 1 h 504"/>
                    <a:gd name="T20" fmla="*/ 0 w 192"/>
                    <a:gd name="T21" fmla="*/ 1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4"/>
                <p:cNvSpPr>
                  <a:spLocks/>
                </p:cNvSpPr>
                <p:nvPr userDrawn="1"/>
              </p:nvSpPr>
              <p:spPr bwMode="auto">
                <a:xfrm>
                  <a:off x="327" y="3631"/>
                  <a:ext cx="196" cy="135"/>
                </a:xfrm>
                <a:custGeom>
                  <a:avLst/>
                  <a:gdLst>
                    <a:gd name="T0" fmla="*/ 1 w 390"/>
                    <a:gd name="T1" fmla="*/ 0 h 269"/>
                    <a:gd name="T2" fmla="*/ 1 w 390"/>
                    <a:gd name="T3" fmla="*/ 1 h 269"/>
                    <a:gd name="T4" fmla="*/ 1 w 390"/>
                    <a:gd name="T5" fmla="*/ 1 h 269"/>
                    <a:gd name="T6" fmla="*/ 0 w 390"/>
                    <a:gd name="T7" fmla="*/ 1 h 269"/>
                    <a:gd name="T8" fmla="*/ 0 w 390"/>
                    <a:gd name="T9" fmla="*/ 1 h 269"/>
                    <a:gd name="T10" fmla="*/ 1 w 390"/>
                    <a:gd name="T11" fmla="*/ 1 h 269"/>
                    <a:gd name="T12" fmla="*/ 1 w 390"/>
                    <a:gd name="T13" fmla="*/ 1 h 269"/>
                    <a:gd name="T14" fmla="*/ 1 w 390"/>
                    <a:gd name="T15" fmla="*/ 1 h 269"/>
                    <a:gd name="T16" fmla="*/ 1 w 390"/>
                    <a:gd name="T17" fmla="*/ 1 h 269"/>
                    <a:gd name="T18" fmla="*/ 1 w 390"/>
                    <a:gd name="T19" fmla="*/ 1 h 269"/>
                    <a:gd name="T20" fmla="*/ 1 w 390"/>
                    <a:gd name="T21" fmla="*/ 1 h 269"/>
                    <a:gd name="T22" fmla="*/ 1 w 390"/>
                    <a:gd name="T23" fmla="*/ 0 h 269"/>
                    <a:gd name="T24" fmla="*/ 1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5"/>
                <p:cNvSpPr>
                  <a:spLocks/>
                </p:cNvSpPr>
                <p:nvPr userDrawn="1"/>
              </p:nvSpPr>
              <p:spPr bwMode="auto">
                <a:xfrm>
                  <a:off x="658" y="3537"/>
                  <a:ext cx="471" cy="213"/>
                </a:xfrm>
                <a:custGeom>
                  <a:avLst/>
                  <a:gdLst>
                    <a:gd name="T0" fmla="*/ 0 w 941"/>
                    <a:gd name="T1" fmla="*/ 1 h 424"/>
                    <a:gd name="T2" fmla="*/ 1 w 941"/>
                    <a:gd name="T3" fmla="*/ 0 h 424"/>
                    <a:gd name="T4" fmla="*/ 1 w 941"/>
                    <a:gd name="T5" fmla="*/ 1 h 424"/>
                    <a:gd name="T6" fmla="*/ 1 w 941"/>
                    <a:gd name="T7" fmla="*/ 1 h 424"/>
                    <a:gd name="T8" fmla="*/ 1 w 941"/>
                    <a:gd name="T9" fmla="*/ 1 h 424"/>
                    <a:gd name="T10" fmla="*/ 1 w 941"/>
                    <a:gd name="T11" fmla="*/ 1 h 424"/>
                    <a:gd name="T12" fmla="*/ 1 w 941"/>
                    <a:gd name="T13" fmla="*/ 1 h 424"/>
                    <a:gd name="T14" fmla="*/ 1 w 941"/>
                    <a:gd name="T15" fmla="*/ 1 h 424"/>
                    <a:gd name="T16" fmla="*/ 1 w 941"/>
                    <a:gd name="T17" fmla="*/ 1 h 424"/>
                    <a:gd name="T18" fmla="*/ 1 w 941"/>
                    <a:gd name="T19" fmla="*/ 1 h 424"/>
                    <a:gd name="T20" fmla="*/ 0 w 941"/>
                    <a:gd name="T21" fmla="*/ 1 h 424"/>
                    <a:gd name="T22" fmla="*/ 0 w 941"/>
                    <a:gd name="T23" fmla="*/ 1 h 424"/>
                    <a:gd name="T24" fmla="*/ 0 w 941"/>
                    <a:gd name="T25" fmla="*/ 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0 h 173"/>
                    <a:gd name="T2" fmla="*/ 1 w 488"/>
                    <a:gd name="T3" fmla="*/ 0 h 173"/>
                    <a:gd name="T4" fmla="*/ 1 w 488"/>
                    <a:gd name="T5" fmla="*/ 0 h 173"/>
                    <a:gd name="T6" fmla="*/ 1 w 488"/>
                    <a:gd name="T7" fmla="*/ 0 h 173"/>
                    <a:gd name="T8" fmla="*/ 1 w 488"/>
                    <a:gd name="T9" fmla="*/ 0 h 173"/>
                    <a:gd name="T10" fmla="*/ 1 w 488"/>
                    <a:gd name="T11" fmla="*/ 0 h 173"/>
                    <a:gd name="T12" fmla="*/ 1 w 488"/>
                    <a:gd name="T13" fmla="*/ 0 h 173"/>
                    <a:gd name="T14" fmla="*/ 1 w 488"/>
                    <a:gd name="T15" fmla="*/ 0 h 173"/>
                    <a:gd name="T16" fmla="*/ 1 w 488"/>
                    <a:gd name="T17" fmla="*/ 0 h 173"/>
                    <a:gd name="T18" fmla="*/ 1 w 488"/>
                    <a:gd name="T19" fmla="*/ 0 h 173"/>
                    <a:gd name="T20" fmla="*/ 1 w 488"/>
                    <a:gd name="T21" fmla="*/ 0 h 173"/>
                    <a:gd name="T22" fmla="*/ 1 w 488"/>
                    <a:gd name="T23" fmla="*/ 0 h 173"/>
                    <a:gd name="T24" fmla="*/ 1 w 488"/>
                    <a:gd name="T25" fmla="*/ 0 h 173"/>
                    <a:gd name="T26" fmla="*/ 1 w 488"/>
                    <a:gd name="T27" fmla="*/ 0 h 173"/>
                    <a:gd name="T28" fmla="*/ 0 w 488"/>
                    <a:gd name="T29" fmla="*/ 0 h 173"/>
                    <a:gd name="T30" fmla="*/ 0 w 488"/>
                    <a:gd name="T31" fmla="*/ 0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29" name="Group 37"/>
          <p:cNvGrpSpPr>
            <a:grpSpLocks/>
          </p:cNvGrpSpPr>
          <p:nvPr/>
        </p:nvGrpSpPr>
        <p:grpSpPr bwMode="auto">
          <a:xfrm>
            <a:off x="8604250" y="2276475"/>
            <a:ext cx="385763" cy="4308475"/>
            <a:chOff x="5468" y="1333"/>
            <a:chExt cx="243" cy="2714"/>
          </a:xfrm>
        </p:grpSpPr>
        <p:sp>
          <p:nvSpPr>
            <p:cNvPr id="1047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0 w 772"/>
                <a:gd name="T1" fmla="*/ 0 h 3266"/>
                <a:gd name="T2" fmla="*/ 0 w 772"/>
                <a:gd name="T3" fmla="*/ 0 h 3266"/>
                <a:gd name="T4" fmla="*/ 0 w 772"/>
                <a:gd name="T5" fmla="*/ 0 h 3266"/>
                <a:gd name="T6" fmla="*/ 0 w 772"/>
                <a:gd name="T7" fmla="*/ 0 h 3266"/>
                <a:gd name="T8" fmla="*/ 0 w 772"/>
                <a:gd name="T9" fmla="*/ 0 h 3266"/>
                <a:gd name="T10" fmla="*/ 0 w 772"/>
                <a:gd name="T11" fmla="*/ 0 h 3266"/>
                <a:gd name="T12" fmla="*/ 0 w 772"/>
                <a:gd name="T13" fmla="*/ 0 h 3266"/>
                <a:gd name="T14" fmla="*/ 0 w 772"/>
                <a:gd name="T15" fmla="*/ 0 h 3266"/>
                <a:gd name="T16" fmla="*/ 0 w 772"/>
                <a:gd name="T17" fmla="*/ 0 h 3266"/>
                <a:gd name="T18" fmla="*/ 0 w 772"/>
                <a:gd name="T19" fmla="*/ 0 h 3266"/>
                <a:gd name="T20" fmla="*/ 0 w 772"/>
                <a:gd name="T21" fmla="*/ 0 h 3266"/>
                <a:gd name="T22" fmla="*/ 0 w 772"/>
                <a:gd name="T23" fmla="*/ 0 h 3266"/>
                <a:gd name="T24" fmla="*/ 0 w 772"/>
                <a:gd name="T25" fmla="*/ 0 h 3266"/>
                <a:gd name="T26" fmla="*/ 0 w 772"/>
                <a:gd name="T27" fmla="*/ 0 h 3266"/>
                <a:gd name="T28" fmla="*/ 0 w 772"/>
                <a:gd name="T29" fmla="*/ 0 h 3266"/>
                <a:gd name="T30" fmla="*/ 0 w 772"/>
                <a:gd name="T31" fmla="*/ 0 h 3266"/>
                <a:gd name="T32" fmla="*/ 0 w 772"/>
                <a:gd name="T33" fmla="*/ 0 h 3266"/>
                <a:gd name="T34" fmla="*/ 0 w 772"/>
                <a:gd name="T35" fmla="*/ 0 h 3266"/>
                <a:gd name="T36" fmla="*/ 0 w 772"/>
                <a:gd name="T37" fmla="*/ 0 h 3266"/>
                <a:gd name="T38" fmla="*/ 0 w 772"/>
                <a:gd name="T39" fmla="*/ 0 h 3266"/>
                <a:gd name="T40" fmla="*/ 0 w 772"/>
                <a:gd name="T41" fmla="*/ 0 h 3266"/>
                <a:gd name="T42" fmla="*/ 0 w 772"/>
                <a:gd name="T43" fmla="*/ 0 h 3266"/>
                <a:gd name="T44" fmla="*/ 0 w 772"/>
                <a:gd name="T45" fmla="*/ 0 h 3266"/>
                <a:gd name="T46" fmla="*/ 0 w 772"/>
                <a:gd name="T47" fmla="*/ 0 h 3266"/>
                <a:gd name="T48" fmla="*/ 0 w 772"/>
                <a:gd name="T49" fmla="*/ 0 h 3266"/>
                <a:gd name="T50" fmla="*/ 0 w 772"/>
                <a:gd name="T51" fmla="*/ 0 h 3266"/>
                <a:gd name="T52" fmla="*/ 0 w 772"/>
                <a:gd name="T53" fmla="*/ 0 h 3266"/>
                <a:gd name="T54" fmla="*/ 0 w 772"/>
                <a:gd name="T55" fmla="*/ 0 h 3266"/>
                <a:gd name="T56" fmla="*/ 0 w 772"/>
                <a:gd name="T57" fmla="*/ 0 h 3266"/>
                <a:gd name="T58" fmla="*/ 0 w 772"/>
                <a:gd name="T59" fmla="*/ 0 h 3266"/>
                <a:gd name="T60" fmla="*/ 0 w 772"/>
                <a:gd name="T61" fmla="*/ 0 h 3266"/>
                <a:gd name="T62" fmla="*/ 0 w 772"/>
                <a:gd name="T63" fmla="*/ 0 h 3266"/>
                <a:gd name="T64" fmla="*/ 0 w 772"/>
                <a:gd name="T65" fmla="*/ 0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0 w 772"/>
                <a:gd name="T1" fmla="*/ 2 h 3266"/>
                <a:gd name="T2" fmla="*/ 0 w 772"/>
                <a:gd name="T3" fmla="*/ 2 h 3266"/>
                <a:gd name="T4" fmla="*/ 0 w 772"/>
                <a:gd name="T5" fmla="*/ 2 h 3266"/>
                <a:gd name="T6" fmla="*/ 0 w 772"/>
                <a:gd name="T7" fmla="*/ 2 h 3266"/>
                <a:gd name="T8" fmla="*/ 0 w 772"/>
                <a:gd name="T9" fmla="*/ 2 h 3266"/>
                <a:gd name="T10" fmla="*/ 0 w 772"/>
                <a:gd name="T11" fmla="*/ 2 h 3266"/>
                <a:gd name="T12" fmla="*/ 0 w 772"/>
                <a:gd name="T13" fmla="*/ 1 h 3266"/>
                <a:gd name="T14" fmla="*/ 0 w 772"/>
                <a:gd name="T15" fmla="*/ 1 h 3266"/>
                <a:gd name="T16" fmla="*/ 0 w 772"/>
                <a:gd name="T17" fmla="*/ 1 h 3266"/>
                <a:gd name="T18" fmla="*/ 0 w 772"/>
                <a:gd name="T19" fmla="*/ 1 h 3266"/>
                <a:gd name="T20" fmla="*/ 0 w 772"/>
                <a:gd name="T21" fmla="*/ 1 h 3266"/>
                <a:gd name="T22" fmla="*/ 0 w 772"/>
                <a:gd name="T23" fmla="*/ 1 h 3266"/>
                <a:gd name="T24" fmla="*/ 0 w 772"/>
                <a:gd name="T25" fmla="*/ 1 h 3266"/>
                <a:gd name="T26" fmla="*/ 0 w 772"/>
                <a:gd name="T27" fmla="*/ 1 h 3266"/>
                <a:gd name="T28" fmla="*/ 0 w 772"/>
                <a:gd name="T29" fmla="*/ 1 h 3266"/>
                <a:gd name="T30" fmla="*/ 0 w 772"/>
                <a:gd name="T31" fmla="*/ 0 h 3266"/>
                <a:gd name="T32" fmla="*/ 0 w 772"/>
                <a:gd name="T33" fmla="*/ 1 h 3266"/>
                <a:gd name="T34" fmla="*/ 0 w 772"/>
                <a:gd name="T35" fmla="*/ 1 h 3266"/>
                <a:gd name="T36" fmla="*/ 0 w 772"/>
                <a:gd name="T37" fmla="*/ 1 h 3266"/>
                <a:gd name="T38" fmla="*/ 0 w 772"/>
                <a:gd name="T39" fmla="*/ 1 h 3266"/>
                <a:gd name="T40" fmla="*/ 0 w 772"/>
                <a:gd name="T41" fmla="*/ 1 h 3266"/>
                <a:gd name="T42" fmla="*/ 0 w 772"/>
                <a:gd name="T43" fmla="*/ 1 h 3266"/>
                <a:gd name="T44" fmla="*/ 0 w 772"/>
                <a:gd name="T45" fmla="*/ 1 h 3266"/>
                <a:gd name="T46" fmla="*/ 0 w 772"/>
                <a:gd name="T47" fmla="*/ 1 h 3266"/>
                <a:gd name="T48" fmla="*/ 0 w 772"/>
                <a:gd name="T49" fmla="*/ 2 h 3266"/>
                <a:gd name="T50" fmla="*/ 0 w 772"/>
                <a:gd name="T51" fmla="*/ 2 h 3266"/>
                <a:gd name="T52" fmla="*/ 0 w 772"/>
                <a:gd name="T53" fmla="*/ 2 h 3266"/>
                <a:gd name="T54" fmla="*/ 0 w 772"/>
                <a:gd name="T55" fmla="*/ 2 h 3266"/>
                <a:gd name="T56" fmla="*/ 0 w 772"/>
                <a:gd name="T57" fmla="*/ 2 h 3266"/>
                <a:gd name="T58" fmla="*/ 0 w 772"/>
                <a:gd name="T59" fmla="*/ 2 h 3266"/>
                <a:gd name="T60" fmla="*/ 0 w 772"/>
                <a:gd name="T61" fmla="*/ 2 h 3266"/>
                <a:gd name="T62" fmla="*/ 0 w 772"/>
                <a:gd name="T63" fmla="*/ 2 h 3266"/>
                <a:gd name="T64" fmla="*/ 0 w 772"/>
                <a:gd name="T65" fmla="*/ 2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3"/>
          <p:cNvGrpSpPr>
            <a:grpSpLocks/>
          </p:cNvGrpSpPr>
          <p:nvPr userDrawn="1"/>
        </p:nvGrpSpPr>
        <p:grpSpPr bwMode="auto">
          <a:xfrm>
            <a:off x="7451725" y="115888"/>
            <a:ext cx="2179638" cy="1911350"/>
            <a:chOff x="4609" y="57"/>
            <a:chExt cx="1373" cy="1204"/>
          </a:xfrm>
        </p:grpSpPr>
        <p:sp>
          <p:nvSpPr>
            <p:cNvPr id="1031" name="Freeform 2"/>
            <p:cNvSpPr>
              <a:spLocks/>
            </p:cNvSpPr>
            <p:nvPr/>
          </p:nvSpPr>
          <p:spPr bwMode="auto">
            <a:xfrm rot="-3172564">
              <a:off x="4900" y="-10"/>
              <a:ext cx="732" cy="1313"/>
            </a:xfrm>
            <a:custGeom>
              <a:avLst/>
              <a:gdLst>
                <a:gd name="T0" fmla="*/ 0 w 2903"/>
                <a:gd name="T1" fmla="*/ 0 h 3686"/>
                <a:gd name="T2" fmla="*/ 0 w 2903"/>
                <a:gd name="T3" fmla="*/ 0 h 3686"/>
                <a:gd name="T4" fmla="*/ 0 w 2903"/>
                <a:gd name="T5" fmla="*/ 0 h 3686"/>
                <a:gd name="T6" fmla="*/ 0 w 2903"/>
                <a:gd name="T7" fmla="*/ 0 h 3686"/>
                <a:gd name="T8" fmla="*/ 0 w 2903"/>
                <a:gd name="T9" fmla="*/ 0 h 3686"/>
                <a:gd name="T10" fmla="*/ 0 w 2903"/>
                <a:gd name="T11" fmla="*/ 0 h 3686"/>
                <a:gd name="T12" fmla="*/ 0 w 2903"/>
                <a:gd name="T13" fmla="*/ 0 h 3686"/>
                <a:gd name="T14" fmla="*/ 0 w 2903"/>
                <a:gd name="T15" fmla="*/ 0 h 3686"/>
                <a:gd name="T16" fmla="*/ 0 w 2903"/>
                <a:gd name="T17" fmla="*/ 0 h 3686"/>
                <a:gd name="T18" fmla="*/ 0 w 2903"/>
                <a:gd name="T19" fmla="*/ 0 h 3686"/>
                <a:gd name="T20" fmla="*/ 0 w 2903"/>
                <a:gd name="T21" fmla="*/ 0 h 36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03" h="3686">
                  <a:moveTo>
                    <a:pt x="2903" y="433"/>
                  </a:moveTo>
                  <a:lnTo>
                    <a:pt x="2565" y="80"/>
                  </a:lnTo>
                  <a:lnTo>
                    <a:pt x="2241" y="0"/>
                  </a:lnTo>
                  <a:lnTo>
                    <a:pt x="110" y="2811"/>
                  </a:lnTo>
                  <a:lnTo>
                    <a:pt x="110" y="3228"/>
                  </a:lnTo>
                  <a:lnTo>
                    <a:pt x="0" y="3631"/>
                  </a:lnTo>
                  <a:lnTo>
                    <a:pt x="72" y="3686"/>
                  </a:lnTo>
                  <a:lnTo>
                    <a:pt x="441" y="3355"/>
                  </a:lnTo>
                  <a:lnTo>
                    <a:pt x="740" y="3228"/>
                  </a:lnTo>
                  <a:lnTo>
                    <a:pt x="2903" y="4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 rot="-3172564">
              <a:off x="4945" y="16"/>
              <a:ext cx="734" cy="1321"/>
            </a:xfrm>
            <a:custGeom>
              <a:avLst/>
              <a:gdLst>
                <a:gd name="T0" fmla="*/ 0 w 2911"/>
                <a:gd name="T1" fmla="*/ 0 h 3703"/>
                <a:gd name="T2" fmla="*/ 0 w 2911"/>
                <a:gd name="T3" fmla="*/ 0 h 3703"/>
                <a:gd name="T4" fmla="*/ 0 w 2911"/>
                <a:gd name="T5" fmla="*/ 0 h 3703"/>
                <a:gd name="T6" fmla="*/ 0 w 2911"/>
                <a:gd name="T7" fmla="*/ 0 h 3703"/>
                <a:gd name="T8" fmla="*/ 0 w 2911"/>
                <a:gd name="T9" fmla="*/ 0 h 3703"/>
                <a:gd name="T10" fmla="*/ 0 w 2911"/>
                <a:gd name="T11" fmla="*/ 0 h 3703"/>
                <a:gd name="T12" fmla="*/ 0 w 2911"/>
                <a:gd name="T13" fmla="*/ 0 h 3703"/>
                <a:gd name="T14" fmla="*/ 0 w 2911"/>
                <a:gd name="T15" fmla="*/ 0 h 3703"/>
                <a:gd name="T16" fmla="*/ 0 w 2911"/>
                <a:gd name="T17" fmla="*/ 0 h 3703"/>
                <a:gd name="T18" fmla="*/ 0 w 2911"/>
                <a:gd name="T19" fmla="*/ 0 h 3703"/>
                <a:gd name="T20" fmla="*/ 0 w 2911"/>
                <a:gd name="T21" fmla="*/ 0 h 370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911" h="3703">
                  <a:moveTo>
                    <a:pt x="2293" y="0"/>
                  </a:moveTo>
                  <a:lnTo>
                    <a:pt x="130" y="2835"/>
                  </a:lnTo>
                  <a:lnTo>
                    <a:pt x="131" y="3201"/>
                  </a:lnTo>
                  <a:lnTo>
                    <a:pt x="0" y="3633"/>
                  </a:lnTo>
                  <a:lnTo>
                    <a:pt x="50" y="3703"/>
                  </a:lnTo>
                  <a:lnTo>
                    <a:pt x="422" y="3352"/>
                  </a:lnTo>
                  <a:lnTo>
                    <a:pt x="763" y="3220"/>
                  </a:lnTo>
                  <a:lnTo>
                    <a:pt x="2911" y="428"/>
                  </a:lnTo>
                  <a:lnTo>
                    <a:pt x="2589" y="96"/>
                  </a:lnTo>
                  <a:lnTo>
                    <a:pt x="229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 rot="-3172564">
              <a:off x="4933" y="121"/>
              <a:ext cx="646" cy="990"/>
            </a:xfrm>
            <a:custGeom>
              <a:avLst/>
              <a:gdLst>
                <a:gd name="T0" fmla="*/ 0 w 2561"/>
                <a:gd name="T1" fmla="*/ 0 h 2777"/>
                <a:gd name="T2" fmla="*/ 0 w 2561"/>
                <a:gd name="T3" fmla="*/ 0 h 2777"/>
                <a:gd name="T4" fmla="*/ 0 w 2561"/>
                <a:gd name="T5" fmla="*/ 0 h 2777"/>
                <a:gd name="T6" fmla="*/ 0 w 2561"/>
                <a:gd name="T7" fmla="*/ 0 h 2777"/>
                <a:gd name="T8" fmla="*/ 0 w 2561"/>
                <a:gd name="T9" fmla="*/ 0 h 2777"/>
                <a:gd name="T10" fmla="*/ 0 w 2561"/>
                <a:gd name="T11" fmla="*/ 0 h 2777"/>
                <a:gd name="T12" fmla="*/ 0 w 2561"/>
                <a:gd name="T13" fmla="*/ 0 h 2777"/>
                <a:gd name="T14" fmla="*/ 0 w 2561"/>
                <a:gd name="T15" fmla="*/ 0 h 27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561" h="2777">
                  <a:moveTo>
                    <a:pt x="0" y="2485"/>
                  </a:moveTo>
                  <a:lnTo>
                    <a:pt x="432" y="2553"/>
                  </a:lnTo>
                  <a:lnTo>
                    <a:pt x="736" y="2777"/>
                  </a:lnTo>
                  <a:lnTo>
                    <a:pt x="2561" y="399"/>
                  </a:lnTo>
                  <a:lnTo>
                    <a:pt x="2118" y="82"/>
                  </a:lnTo>
                  <a:lnTo>
                    <a:pt x="1898" y="0"/>
                  </a:lnTo>
                  <a:lnTo>
                    <a:pt x="0" y="248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40"/>
            <p:cNvGrpSpPr>
              <a:grpSpLocks/>
            </p:cNvGrpSpPr>
            <p:nvPr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grpSp>
            <p:nvGrpSpPr>
              <p:cNvPr id="1035" name="Group 41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1204"/>
                <a:chOff x="4610" y="57"/>
                <a:chExt cx="1344" cy="1204"/>
              </a:xfrm>
            </p:grpSpPr>
            <p:sp>
              <p:nvSpPr>
                <p:cNvPr id="1037" name="Freeform 42"/>
                <p:cNvSpPr>
                  <a:spLocks/>
                </p:cNvSpPr>
                <p:nvPr userDrawn="1"/>
              </p:nvSpPr>
              <p:spPr bwMode="auto">
                <a:xfrm rot="-3172564">
                  <a:off x="5430" y="1086"/>
                  <a:ext cx="62" cy="288"/>
                </a:xfrm>
                <a:custGeom>
                  <a:avLst/>
                  <a:gdLst>
                    <a:gd name="T0" fmla="*/ 0 w 245"/>
                    <a:gd name="T1" fmla="*/ 0 h 806"/>
                    <a:gd name="T2" fmla="*/ 0 w 245"/>
                    <a:gd name="T3" fmla="*/ 0 h 806"/>
                    <a:gd name="T4" fmla="*/ 0 w 245"/>
                    <a:gd name="T5" fmla="*/ 0 h 806"/>
                    <a:gd name="T6" fmla="*/ 0 w 245"/>
                    <a:gd name="T7" fmla="*/ 0 h 806"/>
                    <a:gd name="T8" fmla="*/ 0 w 245"/>
                    <a:gd name="T9" fmla="*/ 0 h 806"/>
                    <a:gd name="T10" fmla="*/ 0 w 245"/>
                    <a:gd name="T11" fmla="*/ 0 h 806"/>
                    <a:gd name="T12" fmla="*/ 0 w 245"/>
                    <a:gd name="T13" fmla="*/ 0 h 806"/>
                    <a:gd name="T14" fmla="*/ 0 w 245"/>
                    <a:gd name="T15" fmla="*/ 0 h 80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245" h="806">
                      <a:moveTo>
                        <a:pt x="123" y="9"/>
                      </a:moveTo>
                      <a:lnTo>
                        <a:pt x="131" y="342"/>
                      </a:lnTo>
                      <a:lnTo>
                        <a:pt x="0" y="806"/>
                      </a:lnTo>
                      <a:lnTo>
                        <a:pt x="79" y="789"/>
                      </a:lnTo>
                      <a:lnTo>
                        <a:pt x="218" y="376"/>
                      </a:lnTo>
                      <a:lnTo>
                        <a:pt x="245" y="0"/>
                      </a:lnTo>
                      <a:lnTo>
                        <a:pt x="123" y="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38" name="Group 43"/>
                <p:cNvGrpSpPr>
                  <a:grpSpLocks/>
                </p:cNvGrpSpPr>
                <p:nvPr userDrawn="1"/>
              </p:nvGrpSpPr>
              <p:grpSpPr bwMode="auto">
                <a:xfrm>
                  <a:off x="4610" y="57"/>
                  <a:ext cx="1344" cy="985"/>
                  <a:chOff x="4610" y="57"/>
                  <a:chExt cx="1344" cy="985"/>
                </a:xfrm>
              </p:grpSpPr>
              <p:sp>
                <p:nvSpPr>
                  <p:cNvPr id="1039" name="Freeform 44"/>
                  <p:cNvSpPr>
                    <a:spLocks/>
                  </p:cNvSpPr>
                  <p:nvPr userDrawn="1"/>
                </p:nvSpPr>
                <p:spPr bwMode="auto">
                  <a:xfrm rot="-3172564">
                    <a:off x="4966" y="71"/>
                    <a:ext cx="153" cy="125"/>
                  </a:xfrm>
                  <a:custGeom>
                    <a:avLst/>
                    <a:gdLst>
                      <a:gd name="T0" fmla="*/ 0 w 604"/>
                      <a:gd name="T1" fmla="*/ 0 h 349"/>
                      <a:gd name="T2" fmla="*/ 0 w 604"/>
                      <a:gd name="T3" fmla="*/ 0 h 349"/>
                      <a:gd name="T4" fmla="*/ 0 w 604"/>
                      <a:gd name="T5" fmla="*/ 0 h 349"/>
                      <a:gd name="T6" fmla="*/ 0 w 604"/>
                      <a:gd name="T7" fmla="*/ 0 h 349"/>
                      <a:gd name="T8" fmla="*/ 0 w 604"/>
                      <a:gd name="T9" fmla="*/ 0 h 349"/>
                      <a:gd name="T10" fmla="*/ 0 w 604"/>
                      <a:gd name="T11" fmla="*/ 0 h 349"/>
                      <a:gd name="T12" fmla="*/ 0 w 604"/>
                      <a:gd name="T13" fmla="*/ 0 h 349"/>
                      <a:gd name="T14" fmla="*/ 0 w 604"/>
                      <a:gd name="T15" fmla="*/ 0 h 349"/>
                      <a:gd name="T16" fmla="*/ 0 w 604"/>
                      <a:gd name="T17" fmla="*/ 0 h 349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04" h="349">
                        <a:moveTo>
                          <a:pt x="0" y="0"/>
                        </a:moveTo>
                        <a:lnTo>
                          <a:pt x="298" y="184"/>
                        </a:lnTo>
                        <a:lnTo>
                          <a:pt x="500" y="349"/>
                        </a:lnTo>
                        <a:lnTo>
                          <a:pt x="604" y="140"/>
                        </a:lnTo>
                        <a:lnTo>
                          <a:pt x="359" y="9"/>
                        </a:lnTo>
                        <a:lnTo>
                          <a:pt x="464" y="184"/>
                        </a:lnTo>
                        <a:lnTo>
                          <a:pt x="131" y="1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0" name="Freeform 45"/>
                  <p:cNvSpPr>
                    <a:spLocks/>
                  </p:cNvSpPr>
                  <p:nvPr userDrawn="1"/>
                </p:nvSpPr>
                <p:spPr bwMode="auto">
                  <a:xfrm rot="-3172564">
                    <a:off x="5049" y="322"/>
                    <a:ext cx="269" cy="438"/>
                  </a:xfrm>
                  <a:custGeom>
                    <a:avLst/>
                    <a:gdLst>
                      <a:gd name="T0" fmla="*/ 0 w 1064"/>
                      <a:gd name="T1" fmla="*/ 0 h 1230"/>
                      <a:gd name="T2" fmla="*/ 0 w 1064"/>
                      <a:gd name="T3" fmla="*/ 0 h 1230"/>
                      <a:gd name="T4" fmla="*/ 0 w 1064"/>
                      <a:gd name="T5" fmla="*/ 0 h 1230"/>
                      <a:gd name="T6" fmla="*/ 0 w 1064"/>
                      <a:gd name="T7" fmla="*/ 0 h 1230"/>
                      <a:gd name="T8" fmla="*/ 0 w 1064"/>
                      <a:gd name="T9" fmla="*/ 0 h 1230"/>
                      <a:gd name="T10" fmla="*/ 0 w 1064"/>
                      <a:gd name="T11" fmla="*/ 0 h 1230"/>
                      <a:gd name="T12" fmla="*/ 0 w 1064"/>
                      <a:gd name="T13" fmla="*/ 0 h 1230"/>
                      <a:gd name="T14" fmla="*/ 0 w 1064"/>
                      <a:gd name="T15" fmla="*/ 0 h 1230"/>
                      <a:gd name="T16" fmla="*/ 0 w 1064"/>
                      <a:gd name="T17" fmla="*/ 0 h 1230"/>
                      <a:gd name="T18" fmla="*/ 0 w 1064"/>
                      <a:gd name="T19" fmla="*/ 0 h 1230"/>
                      <a:gd name="T20" fmla="*/ 0 w 1064"/>
                      <a:gd name="T21" fmla="*/ 0 h 1230"/>
                      <a:gd name="T22" fmla="*/ 0 w 1064"/>
                      <a:gd name="T23" fmla="*/ 0 h 1230"/>
                      <a:gd name="T24" fmla="*/ 0 w 1064"/>
                      <a:gd name="T25" fmla="*/ 0 h 1230"/>
                      <a:gd name="T26" fmla="*/ 0 w 1064"/>
                      <a:gd name="T27" fmla="*/ 0 h 1230"/>
                      <a:gd name="T28" fmla="*/ 0 w 1064"/>
                      <a:gd name="T29" fmla="*/ 0 h 1230"/>
                      <a:gd name="T30" fmla="*/ 0 w 1064"/>
                      <a:gd name="T31" fmla="*/ 0 h 1230"/>
                      <a:gd name="T32" fmla="*/ 0 w 1064"/>
                      <a:gd name="T33" fmla="*/ 0 h 1230"/>
                      <a:gd name="T34" fmla="*/ 0 w 1064"/>
                      <a:gd name="T35" fmla="*/ 0 h 1230"/>
                      <a:gd name="T36" fmla="*/ 0 w 1064"/>
                      <a:gd name="T37" fmla="*/ 0 h 1230"/>
                      <a:gd name="T38" fmla="*/ 0 w 1064"/>
                      <a:gd name="T39" fmla="*/ 0 h 1230"/>
                      <a:gd name="T40" fmla="*/ 0 w 1064"/>
                      <a:gd name="T41" fmla="*/ 0 h 1230"/>
                      <a:gd name="T42" fmla="*/ 0 w 1064"/>
                      <a:gd name="T43" fmla="*/ 0 h 1230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</a:gdLst>
                    <a:ahLst/>
                    <a:cxnLst>
                      <a:cxn ang="T44">
                        <a:pos x="T0" y="T1"/>
                      </a:cxn>
                      <a:cxn ang="T45">
                        <a:pos x="T2" y="T3"/>
                      </a:cxn>
                      <a:cxn ang="T46">
                        <a:pos x="T4" y="T5"/>
                      </a:cxn>
                      <a:cxn ang="T47">
                        <a:pos x="T6" y="T7"/>
                      </a:cxn>
                      <a:cxn ang="T48">
                        <a:pos x="T8" y="T9"/>
                      </a:cxn>
                      <a:cxn ang="T49">
                        <a:pos x="T10" y="T11"/>
                      </a:cxn>
                      <a:cxn ang="T50">
                        <a:pos x="T12" y="T13"/>
                      </a:cxn>
                      <a:cxn ang="T51">
                        <a:pos x="T14" y="T15"/>
                      </a:cxn>
                      <a:cxn ang="T52">
                        <a:pos x="T16" y="T17"/>
                      </a:cxn>
                      <a:cxn ang="T53">
                        <a:pos x="T18" y="T19"/>
                      </a:cxn>
                      <a:cxn ang="T54">
                        <a:pos x="T20" y="T21"/>
                      </a:cxn>
                      <a:cxn ang="T55">
                        <a:pos x="T22" y="T23"/>
                      </a:cxn>
                      <a:cxn ang="T56">
                        <a:pos x="T24" y="T25"/>
                      </a:cxn>
                      <a:cxn ang="T57">
                        <a:pos x="T26" y="T27"/>
                      </a:cxn>
                      <a:cxn ang="T58">
                        <a:pos x="T28" y="T29"/>
                      </a:cxn>
                      <a:cxn ang="T59">
                        <a:pos x="T30" y="T31"/>
                      </a:cxn>
                      <a:cxn ang="T60">
                        <a:pos x="T32" y="T33"/>
                      </a:cxn>
                      <a:cxn ang="T61">
                        <a:pos x="T34" y="T35"/>
                      </a:cxn>
                      <a:cxn ang="T62">
                        <a:pos x="T36" y="T37"/>
                      </a:cxn>
                      <a:cxn ang="T63">
                        <a:pos x="T38" y="T39"/>
                      </a:cxn>
                      <a:cxn ang="T64">
                        <a:pos x="T40" y="T41"/>
                      </a:cxn>
                      <a:cxn ang="T65">
                        <a:pos x="T42" y="T43"/>
                      </a:cxn>
                    </a:cxnLst>
                    <a:rect l="0" t="0" r="r" b="b"/>
                    <a:pathLst>
                      <a:path w="1064" h="1230">
                        <a:moveTo>
                          <a:pt x="741" y="129"/>
                        </a:moveTo>
                        <a:lnTo>
                          <a:pt x="485" y="352"/>
                        </a:lnTo>
                        <a:lnTo>
                          <a:pt x="163" y="762"/>
                        </a:lnTo>
                        <a:lnTo>
                          <a:pt x="0" y="1101"/>
                        </a:lnTo>
                        <a:lnTo>
                          <a:pt x="59" y="1230"/>
                        </a:lnTo>
                        <a:lnTo>
                          <a:pt x="262" y="1201"/>
                        </a:lnTo>
                        <a:lnTo>
                          <a:pt x="578" y="914"/>
                        </a:lnTo>
                        <a:lnTo>
                          <a:pt x="876" y="534"/>
                        </a:lnTo>
                        <a:lnTo>
                          <a:pt x="1034" y="270"/>
                        </a:lnTo>
                        <a:lnTo>
                          <a:pt x="1064" y="84"/>
                        </a:lnTo>
                        <a:lnTo>
                          <a:pt x="977" y="0"/>
                        </a:lnTo>
                        <a:lnTo>
                          <a:pt x="836" y="65"/>
                        </a:lnTo>
                        <a:lnTo>
                          <a:pt x="969" y="107"/>
                        </a:lnTo>
                        <a:lnTo>
                          <a:pt x="876" y="352"/>
                        </a:lnTo>
                        <a:lnTo>
                          <a:pt x="690" y="656"/>
                        </a:lnTo>
                        <a:lnTo>
                          <a:pt x="350" y="1008"/>
                        </a:lnTo>
                        <a:lnTo>
                          <a:pt x="116" y="1114"/>
                        </a:lnTo>
                        <a:lnTo>
                          <a:pt x="135" y="943"/>
                        </a:lnTo>
                        <a:lnTo>
                          <a:pt x="437" y="504"/>
                        </a:lnTo>
                        <a:lnTo>
                          <a:pt x="831" y="118"/>
                        </a:lnTo>
                        <a:lnTo>
                          <a:pt x="741" y="12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1" name="Freeform 46"/>
                  <p:cNvSpPr>
                    <a:spLocks/>
                  </p:cNvSpPr>
                  <p:nvPr userDrawn="1"/>
                </p:nvSpPr>
                <p:spPr bwMode="auto">
                  <a:xfrm rot="-3172564">
                    <a:off x="4859" y="172"/>
                    <a:ext cx="505" cy="898"/>
                  </a:xfrm>
                  <a:custGeom>
                    <a:avLst/>
                    <a:gdLst>
                      <a:gd name="T0" fmla="*/ 0 w 2002"/>
                      <a:gd name="T1" fmla="*/ 0 h 2521"/>
                      <a:gd name="T2" fmla="*/ 0 w 2002"/>
                      <a:gd name="T3" fmla="*/ 0 h 2521"/>
                      <a:gd name="T4" fmla="*/ 0 w 2002"/>
                      <a:gd name="T5" fmla="*/ 0 h 2521"/>
                      <a:gd name="T6" fmla="*/ 0 w 2002"/>
                      <a:gd name="T7" fmla="*/ 0 h 2521"/>
                      <a:gd name="T8" fmla="*/ 0 w 2002"/>
                      <a:gd name="T9" fmla="*/ 0 h 2521"/>
                      <a:gd name="T10" fmla="*/ 0 w 2002"/>
                      <a:gd name="T11" fmla="*/ 0 h 252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2002" h="2521">
                        <a:moveTo>
                          <a:pt x="1941" y="0"/>
                        </a:moveTo>
                        <a:lnTo>
                          <a:pt x="0" y="2521"/>
                        </a:lnTo>
                        <a:lnTo>
                          <a:pt x="192" y="2450"/>
                        </a:lnTo>
                        <a:lnTo>
                          <a:pt x="2002" y="61"/>
                        </a:lnTo>
                        <a:lnTo>
                          <a:pt x="1941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2" name="Freeform 47"/>
                  <p:cNvSpPr>
                    <a:spLocks/>
                  </p:cNvSpPr>
                  <p:nvPr userDrawn="1"/>
                </p:nvSpPr>
                <p:spPr bwMode="auto">
                  <a:xfrm rot="-3172564">
                    <a:off x="4903" y="-19"/>
                    <a:ext cx="758" cy="1344"/>
                  </a:xfrm>
                  <a:custGeom>
                    <a:avLst/>
                    <a:gdLst>
                      <a:gd name="T0" fmla="*/ 0 w 3007"/>
                      <a:gd name="T1" fmla="*/ 0 h 3771"/>
                      <a:gd name="T2" fmla="*/ 0 w 3007"/>
                      <a:gd name="T3" fmla="*/ 0 h 3771"/>
                      <a:gd name="T4" fmla="*/ 0 w 3007"/>
                      <a:gd name="T5" fmla="*/ 0 h 3771"/>
                      <a:gd name="T6" fmla="*/ 0 w 3007"/>
                      <a:gd name="T7" fmla="*/ 0 h 3771"/>
                      <a:gd name="T8" fmla="*/ 0 w 3007"/>
                      <a:gd name="T9" fmla="*/ 0 h 3771"/>
                      <a:gd name="T10" fmla="*/ 0 w 3007"/>
                      <a:gd name="T11" fmla="*/ 0 h 3771"/>
                      <a:gd name="T12" fmla="*/ 0 w 3007"/>
                      <a:gd name="T13" fmla="*/ 0 h 3771"/>
                      <a:gd name="T14" fmla="*/ 0 w 3007"/>
                      <a:gd name="T15" fmla="*/ 0 h 3771"/>
                      <a:gd name="T16" fmla="*/ 0 w 3007"/>
                      <a:gd name="T17" fmla="*/ 0 h 3771"/>
                      <a:gd name="T18" fmla="*/ 0 w 3007"/>
                      <a:gd name="T19" fmla="*/ 0 h 3771"/>
                      <a:gd name="T20" fmla="*/ 0 w 3007"/>
                      <a:gd name="T21" fmla="*/ 0 h 3771"/>
                      <a:gd name="T22" fmla="*/ 0 w 3007"/>
                      <a:gd name="T23" fmla="*/ 0 h 3771"/>
                      <a:gd name="T24" fmla="*/ 0 w 3007"/>
                      <a:gd name="T25" fmla="*/ 0 h 3771"/>
                      <a:gd name="T26" fmla="*/ 0 w 3007"/>
                      <a:gd name="T27" fmla="*/ 0 h 3771"/>
                      <a:gd name="T28" fmla="*/ 0 w 3007"/>
                      <a:gd name="T29" fmla="*/ 0 h 3771"/>
                      <a:gd name="T30" fmla="*/ 0 w 3007"/>
                      <a:gd name="T31" fmla="*/ 0 h 3771"/>
                      <a:gd name="T32" fmla="*/ 0 w 3007"/>
                      <a:gd name="T33" fmla="*/ 0 h 3771"/>
                      <a:gd name="T34" fmla="*/ 0 w 3007"/>
                      <a:gd name="T35" fmla="*/ 0 h 3771"/>
                      <a:gd name="T36" fmla="*/ 0 w 3007"/>
                      <a:gd name="T37" fmla="*/ 0 h 3771"/>
                      <a:gd name="T38" fmla="*/ 0 w 3007"/>
                      <a:gd name="T39" fmla="*/ 0 h 3771"/>
                      <a:gd name="T40" fmla="*/ 0 w 3007"/>
                      <a:gd name="T41" fmla="*/ 0 h 3771"/>
                      <a:gd name="T42" fmla="*/ 0 w 3007"/>
                      <a:gd name="T43" fmla="*/ 0 h 3771"/>
                      <a:gd name="T44" fmla="*/ 0 w 3007"/>
                      <a:gd name="T45" fmla="*/ 0 h 3771"/>
                      <a:gd name="T46" fmla="*/ 0 w 3007"/>
                      <a:gd name="T47" fmla="*/ 0 h 3771"/>
                      <a:gd name="T48" fmla="*/ 0 w 3007"/>
                      <a:gd name="T49" fmla="*/ 0 h 3771"/>
                      <a:gd name="T50" fmla="*/ 0 w 3007"/>
                      <a:gd name="T51" fmla="*/ 0 h 3771"/>
                      <a:gd name="T52" fmla="*/ 0 w 3007"/>
                      <a:gd name="T53" fmla="*/ 0 h 3771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0" t="0" r="r" b="b"/>
                    <a:pathLst>
                      <a:path w="3007" h="3771">
                        <a:moveTo>
                          <a:pt x="95" y="2844"/>
                        </a:moveTo>
                        <a:lnTo>
                          <a:pt x="394" y="2834"/>
                        </a:lnTo>
                        <a:lnTo>
                          <a:pt x="821" y="3009"/>
                        </a:lnTo>
                        <a:lnTo>
                          <a:pt x="681" y="2817"/>
                        </a:lnTo>
                        <a:lnTo>
                          <a:pt x="367" y="2703"/>
                        </a:lnTo>
                        <a:lnTo>
                          <a:pt x="637" y="2720"/>
                        </a:lnTo>
                        <a:lnTo>
                          <a:pt x="979" y="2870"/>
                        </a:lnTo>
                        <a:lnTo>
                          <a:pt x="2859" y="420"/>
                        </a:lnTo>
                        <a:lnTo>
                          <a:pt x="2578" y="148"/>
                        </a:lnTo>
                        <a:lnTo>
                          <a:pt x="2308" y="0"/>
                        </a:lnTo>
                        <a:lnTo>
                          <a:pt x="2692" y="78"/>
                        </a:lnTo>
                        <a:lnTo>
                          <a:pt x="3007" y="428"/>
                        </a:lnTo>
                        <a:lnTo>
                          <a:pt x="831" y="3273"/>
                        </a:lnTo>
                        <a:lnTo>
                          <a:pt x="481" y="3412"/>
                        </a:lnTo>
                        <a:lnTo>
                          <a:pt x="105" y="3771"/>
                        </a:lnTo>
                        <a:lnTo>
                          <a:pt x="0" y="3667"/>
                        </a:lnTo>
                        <a:lnTo>
                          <a:pt x="131" y="3631"/>
                        </a:lnTo>
                        <a:lnTo>
                          <a:pt x="376" y="3385"/>
                        </a:lnTo>
                        <a:lnTo>
                          <a:pt x="165" y="3273"/>
                        </a:lnTo>
                        <a:lnTo>
                          <a:pt x="165" y="3176"/>
                        </a:lnTo>
                        <a:lnTo>
                          <a:pt x="411" y="3298"/>
                        </a:lnTo>
                        <a:lnTo>
                          <a:pt x="411" y="3186"/>
                        </a:lnTo>
                        <a:lnTo>
                          <a:pt x="603" y="3220"/>
                        </a:lnTo>
                        <a:lnTo>
                          <a:pt x="428" y="3079"/>
                        </a:lnTo>
                        <a:lnTo>
                          <a:pt x="629" y="3062"/>
                        </a:lnTo>
                        <a:lnTo>
                          <a:pt x="95" y="284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3" name="Freeform 48"/>
                  <p:cNvSpPr>
                    <a:spLocks/>
                  </p:cNvSpPr>
                  <p:nvPr userDrawn="1"/>
                </p:nvSpPr>
                <p:spPr bwMode="auto">
                  <a:xfrm rot="-3172564">
                    <a:off x="5297" y="887"/>
                    <a:ext cx="169" cy="122"/>
                  </a:xfrm>
                  <a:custGeom>
                    <a:avLst/>
                    <a:gdLst>
                      <a:gd name="T0" fmla="*/ 0 w 673"/>
                      <a:gd name="T1" fmla="*/ 0 h 342"/>
                      <a:gd name="T2" fmla="*/ 0 w 673"/>
                      <a:gd name="T3" fmla="*/ 0 h 342"/>
                      <a:gd name="T4" fmla="*/ 0 w 673"/>
                      <a:gd name="T5" fmla="*/ 0 h 342"/>
                      <a:gd name="T6" fmla="*/ 0 w 673"/>
                      <a:gd name="T7" fmla="*/ 0 h 342"/>
                      <a:gd name="T8" fmla="*/ 0 w 673"/>
                      <a:gd name="T9" fmla="*/ 0 h 342"/>
                      <a:gd name="T10" fmla="*/ 0 w 673"/>
                      <a:gd name="T11" fmla="*/ 0 h 342"/>
                      <a:gd name="T12" fmla="*/ 0 w 673"/>
                      <a:gd name="T13" fmla="*/ 0 h 342"/>
                      <a:gd name="T14" fmla="*/ 0 w 673"/>
                      <a:gd name="T15" fmla="*/ 0 h 34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673" h="342">
                        <a:moveTo>
                          <a:pt x="0" y="80"/>
                        </a:moveTo>
                        <a:lnTo>
                          <a:pt x="255" y="106"/>
                        </a:lnTo>
                        <a:lnTo>
                          <a:pt x="639" y="342"/>
                        </a:lnTo>
                        <a:lnTo>
                          <a:pt x="673" y="289"/>
                        </a:lnTo>
                        <a:lnTo>
                          <a:pt x="447" y="114"/>
                        </a:lnTo>
                        <a:lnTo>
                          <a:pt x="26" y="0"/>
                        </a:ln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4" name="Freeform 49"/>
                  <p:cNvSpPr>
                    <a:spLocks/>
                  </p:cNvSpPr>
                  <p:nvPr userDrawn="1"/>
                </p:nvSpPr>
                <p:spPr bwMode="auto">
                  <a:xfrm rot="-3172564">
                    <a:off x="5253" y="796"/>
                    <a:ext cx="181" cy="144"/>
                  </a:xfrm>
                  <a:custGeom>
                    <a:avLst/>
                    <a:gdLst>
                      <a:gd name="T0" fmla="*/ 0 w 716"/>
                      <a:gd name="T1" fmla="*/ 0 h 403"/>
                      <a:gd name="T2" fmla="*/ 0 w 716"/>
                      <a:gd name="T3" fmla="*/ 0 h 403"/>
                      <a:gd name="T4" fmla="*/ 0 w 716"/>
                      <a:gd name="T5" fmla="*/ 0 h 403"/>
                      <a:gd name="T6" fmla="*/ 0 w 716"/>
                      <a:gd name="T7" fmla="*/ 0 h 403"/>
                      <a:gd name="T8" fmla="*/ 0 w 716"/>
                      <a:gd name="T9" fmla="*/ 0 h 403"/>
                      <a:gd name="T10" fmla="*/ 0 w 716"/>
                      <a:gd name="T11" fmla="*/ 0 h 403"/>
                      <a:gd name="T12" fmla="*/ 0 w 716"/>
                      <a:gd name="T13" fmla="*/ 0 h 403"/>
                      <a:gd name="T14" fmla="*/ 0 w 716"/>
                      <a:gd name="T15" fmla="*/ 0 h 403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716" h="403">
                        <a:moveTo>
                          <a:pt x="0" y="78"/>
                        </a:moveTo>
                        <a:lnTo>
                          <a:pt x="340" y="148"/>
                        </a:lnTo>
                        <a:lnTo>
                          <a:pt x="638" y="403"/>
                        </a:lnTo>
                        <a:lnTo>
                          <a:pt x="716" y="296"/>
                        </a:lnTo>
                        <a:lnTo>
                          <a:pt x="420" y="114"/>
                        </a:lnTo>
                        <a:lnTo>
                          <a:pt x="70" y="0"/>
                        </a:lnTo>
                        <a:lnTo>
                          <a:pt x="0" y="7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5" name="Freeform 50"/>
                  <p:cNvSpPr>
                    <a:spLocks/>
                  </p:cNvSpPr>
                  <p:nvPr userDrawn="1"/>
                </p:nvSpPr>
                <p:spPr bwMode="auto">
                  <a:xfrm rot="-3172564">
                    <a:off x="4985" y="210"/>
                    <a:ext cx="181" cy="147"/>
                  </a:xfrm>
                  <a:custGeom>
                    <a:avLst/>
                    <a:gdLst>
                      <a:gd name="T0" fmla="*/ 0 w 717"/>
                      <a:gd name="T1" fmla="*/ 0 h 411"/>
                      <a:gd name="T2" fmla="*/ 0 w 717"/>
                      <a:gd name="T3" fmla="*/ 0 h 411"/>
                      <a:gd name="T4" fmla="*/ 0 w 717"/>
                      <a:gd name="T5" fmla="*/ 0 h 411"/>
                      <a:gd name="T6" fmla="*/ 0 w 717"/>
                      <a:gd name="T7" fmla="*/ 0 h 411"/>
                      <a:gd name="T8" fmla="*/ 0 w 717"/>
                      <a:gd name="T9" fmla="*/ 0 h 411"/>
                      <a:gd name="T10" fmla="*/ 0 w 717"/>
                      <a:gd name="T11" fmla="*/ 0 h 411"/>
                      <a:gd name="T12" fmla="*/ 0 w 717"/>
                      <a:gd name="T13" fmla="*/ 0 h 411"/>
                      <a:gd name="T14" fmla="*/ 0 w 717"/>
                      <a:gd name="T15" fmla="*/ 0 h 41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717" h="411">
                        <a:moveTo>
                          <a:pt x="0" y="78"/>
                        </a:moveTo>
                        <a:lnTo>
                          <a:pt x="316" y="139"/>
                        </a:lnTo>
                        <a:lnTo>
                          <a:pt x="649" y="411"/>
                        </a:lnTo>
                        <a:lnTo>
                          <a:pt x="717" y="314"/>
                        </a:lnTo>
                        <a:lnTo>
                          <a:pt x="394" y="87"/>
                        </a:lnTo>
                        <a:lnTo>
                          <a:pt x="54" y="0"/>
                        </a:lnTo>
                        <a:lnTo>
                          <a:pt x="0" y="7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46" name="Freeform 51"/>
                  <p:cNvSpPr>
                    <a:spLocks/>
                  </p:cNvSpPr>
                  <p:nvPr userDrawn="1"/>
                </p:nvSpPr>
                <p:spPr bwMode="auto">
                  <a:xfrm rot="-3172564">
                    <a:off x="4953" y="132"/>
                    <a:ext cx="179" cy="138"/>
                  </a:xfrm>
                  <a:custGeom>
                    <a:avLst/>
                    <a:gdLst>
                      <a:gd name="T0" fmla="*/ 0 w 709"/>
                      <a:gd name="T1" fmla="*/ 0 h 386"/>
                      <a:gd name="T2" fmla="*/ 0 w 709"/>
                      <a:gd name="T3" fmla="*/ 0 h 386"/>
                      <a:gd name="T4" fmla="*/ 0 w 709"/>
                      <a:gd name="T5" fmla="*/ 0 h 386"/>
                      <a:gd name="T6" fmla="*/ 0 w 709"/>
                      <a:gd name="T7" fmla="*/ 0 h 386"/>
                      <a:gd name="T8" fmla="*/ 0 w 709"/>
                      <a:gd name="T9" fmla="*/ 0 h 386"/>
                      <a:gd name="T10" fmla="*/ 0 w 709"/>
                      <a:gd name="T11" fmla="*/ 0 h 386"/>
                      <a:gd name="T12" fmla="*/ 0 w 709"/>
                      <a:gd name="T13" fmla="*/ 0 h 386"/>
                      <a:gd name="T14" fmla="*/ 0 w 709"/>
                      <a:gd name="T15" fmla="*/ 0 h 38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709" h="386">
                        <a:moveTo>
                          <a:pt x="0" y="88"/>
                        </a:moveTo>
                        <a:lnTo>
                          <a:pt x="272" y="131"/>
                        </a:lnTo>
                        <a:lnTo>
                          <a:pt x="665" y="386"/>
                        </a:lnTo>
                        <a:lnTo>
                          <a:pt x="709" y="308"/>
                        </a:lnTo>
                        <a:lnTo>
                          <a:pt x="306" y="53"/>
                        </a:lnTo>
                        <a:lnTo>
                          <a:pt x="43" y="0"/>
                        </a:lnTo>
                        <a:lnTo>
                          <a:pt x="0" y="8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036" name="Line 52"/>
              <p:cNvSpPr>
                <a:spLocks noChangeShapeType="1"/>
              </p:cNvSpPr>
              <p:nvPr userDrawn="1"/>
            </p:nvSpPr>
            <p:spPr bwMode="auto">
              <a:xfrm>
                <a:off x="4870" y="84"/>
                <a:ext cx="42" cy="9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968C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968C7"/>
          </a:solidFill>
          <a:latin typeface="Comic Sans MS" pitchFamily="66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968C7"/>
          </a:solidFill>
          <a:latin typeface="Comic Sans MS" pitchFamily="66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968C7"/>
          </a:solidFill>
          <a:latin typeface="Comic Sans MS" pitchFamily="66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3968C7"/>
          </a:solidFill>
          <a:latin typeface="Comic Sans MS" pitchFamily="66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3968C7"/>
          </a:solidFill>
          <a:latin typeface="Comic Sans MS" pitchFamily="66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3968C7"/>
          </a:solidFill>
          <a:latin typeface="Comic Sans MS" pitchFamily="66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3968C7"/>
          </a:solidFill>
          <a:latin typeface="Comic Sans MS" pitchFamily="66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3968C7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erling-kim.veiliglerenlezen.be/Main.aspx?cisid=5d5e1a57635e5228152c91eadf7969a7ac9b59d9#Start" TargetMode="External"/><Relationship Id="rId2" Type="http://schemas.openxmlformats.org/officeDocument/2006/relationships/hyperlink" Target="http://www.jufkatleen20192020.weebly.com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kweetet.be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26077FF2-0C28-4504-8876-DC2CEAB600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0825" y="2349500"/>
            <a:ext cx="8642350" cy="2016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nl-NL" sz="12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nl-BE" sz="3200" dirty="0">
                <a:solidFill>
                  <a:srgbClr val="3968C7"/>
                </a:solidFill>
                <a:effectLst/>
              </a:rPr>
              <a:t>Op stap naar het 1</a:t>
            </a:r>
            <a:r>
              <a:rPr lang="nl-BE" sz="3200" baseline="30000" dirty="0">
                <a:solidFill>
                  <a:srgbClr val="3968C7"/>
                </a:solidFill>
                <a:effectLst/>
              </a:rPr>
              <a:t>e</a:t>
            </a:r>
            <a:r>
              <a:rPr lang="nl-BE" sz="3200" dirty="0">
                <a:solidFill>
                  <a:srgbClr val="3968C7"/>
                </a:solidFill>
                <a:effectLst/>
              </a:rPr>
              <a:t> leerjaar</a:t>
            </a:r>
          </a:p>
          <a:p>
            <a:pPr eaLnBrk="1" hangingPunct="1">
              <a:lnSpc>
                <a:spcPct val="80000"/>
              </a:lnSpc>
              <a:defRPr/>
            </a:pPr>
            <a:endParaRPr lang="nl-NL" sz="2000" dirty="0">
              <a:solidFill>
                <a:srgbClr val="3968C7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nl-NL" sz="2000" dirty="0">
                <a:solidFill>
                  <a:srgbClr val="3968C7"/>
                </a:solidFill>
                <a:effectLst/>
              </a:rPr>
              <a:t>Ouderavond</a:t>
            </a:r>
          </a:p>
          <a:p>
            <a:pPr eaLnBrk="1" hangingPunct="1">
              <a:lnSpc>
                <a:spcPct val="80000"/>
              </a:lnSpc>
              <a:defRPr/>
            </a:pPr>
            <a:endParaRPr lang="nl-BE" sz="900" dirty="0">
              <a:solidFill>
                <a:srgbClr val="3968C7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nl-BE" sz="1100" dirty="0">
                <a:solidFill>
                  <a:srgbClr val="3968C7"/>
                </a:solidFill>
                <a:effectLst/>
              </a:rPr>
              <a:t>De </a:t>
            </a:r>
            <a:r>
              <a:rPr lang="nl-BE" sz="1100">
                <a:solidFill>
                  <a:srgbClr val="3968C7"/>
                </a:solidFill>
                <a:effectLst/>
              </a:rPr>
              <a:t>bloeiende </a:t>
            </a:r>
            <a:r>
              <a:rPr lang="nl-BE" sz="1100" smtClean="0">
                <a:solidFill>
                  <a:srgbClr val="3968C7"/>
                </a:solidFill>
                <a:effectLst/>
              </a:rPr>
              <a:t>kerselaar,3 </a:t>
            </a:r>
            <a:r>
              <a:rPr lang="nl-BE" sz="1100">
                <a:solidFill>
                  <a:srgbClr val="3968C7"/>
                </a:solidFill>
                <a:effectLst/>
              </a:rPr>
              <a:t>september </a:t>
            </a:r>
            <a:r>
              <a:rPr lang="nl-BE" sz="1100" smtClean="0">
                <a:solidFill>
                  <a:srgbClr val="3968C7"/>
                </a:solidFill>
                <a:effectLst/>
              </a:rPr>
              <a:t>2019</a:t>
            </a:r>
            <a:endParaRPr lang="nl-NL" sz="1100" dirty="0">
              <a:solidFill>
                <a:srgbClr val="3968C7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447F7-35E9-4EC3-A672-21FD65443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5722938"/>
            <a:ext cx="7772400" cy="46037"/>
          </a:xfrm>
        </p:spPr>
        <p:txBody>
          <a:bodyPr/>
          <a:lstStyle/>
          <a:p>
            <a:pPr>
              <a:defRPr/>
            </a:pPr>
            <a:endParaRPr lang="nl-BE" dirty="0"/>
          </a:p>
        </p:txBody>
      </p:sp>
      <p:sp>
        <p:nvSpPr>
          <p:cNvPr id="15363" name="Text Placeholder 2"/>
          <p:cNvSpPr>
            <a:spLocks noGrp="1" noChangeArrowheads="1"/>
          </p:cNvSpPr>
          <p:nvPr>
            <p:ph type="body" idx="1"/>
          </p:nvPr>
        </p:nvSpPr>
        <p:spPr>
          <a:xfrm>
            <a:off x="722313" y="593725"/>
            <a:ext cx="7772400" cy="3813175"/>
          </a:xfrm>
        </p:spPr>
        <p:txBody>
          <a:bodyPr/>
          <a:lstStyle/>
          <a:p>
            <a:pPr eaLnBrk="1" hangingPunct="1"/>
            <a:r>
              <a:rPr lang="fr-BE" altLang="nl-NL" smtClean="0">
                <a:solidFill>
                  <a:srgbClr val="3968C7"/>
                </a:solidFill>
              </a:rPr>
              <a:t>Andere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fr-BE" altLang="nl-NL" smtClean="0">
                <a:solidFill>
                  <a:srgbClr val="3968C7"/>
                </a:solidFill>
              </a:rPr>
              <a:t>Kleurboek voor tijdens opvang bij slecht weer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fr-BE" altLang="nl-NL" smtClean="0">
                <a:solidFill>
                  <a:srgbClr val="3968C7"/>
                </a:solidFill>
              </a:rPr>
              <a:t>Stevige zwemzak + handdoek voor het haar + gemakkelijke kledij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r>
              <a:rPr lang="fr-BE" altLang="nl-NL" smtClean="0">
                <a:solidFill>
                  <a:srgbClr val="3968C7"/>
                </a:solidFill>
              </a:rPr>
              <a:t>Verjaardag: praktisch. GEEN SNOEP + DRANK</a:t>
            </a:r>
          </a:p>
          <a:p>
            <a:endParaRPr lang="nl-BE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BE" altLang="nl-NL" smtClean="0"/>
              <a:t>Materiaallijst</a:t>
            </a:r>
            <a:endParaRPr lang="nl-NL" altLang="nl-NL" smtClean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83BE3F76-EA96-4AB3-A13F-D7DDA7E0C755}"/>
              </a:ext>
            </a:extLst>
          </p:cNvPr>
          <p:cNvSpPr/>
          <p:nvPr/>
        </p:nvSpPr>
        <p:spPr>
          <a:xfrm>
            <a:off x="539750" y="1412875"/>
            <a:ext cx="7777163" cy="4432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Drinkbus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Fruitdoos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Koekendoos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Boekentas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1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ringmap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2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flappenmappen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met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elastiek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1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bestekmap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10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insteekhoezen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Plooibare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lat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+-15cm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Eventueel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pennenzak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met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kleurtjes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en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schrijfmateriaal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voor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thuis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/in de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opvang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Stevige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zwemzak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(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grote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handdoek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,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eventueel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handdoek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voor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het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haar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en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voetenhanddoek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,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zwemkledij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met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badmuts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€9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turnT-shirt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BE" altLang="nl-NL" smtClean="0"/>
              <a:t>Abonnementen</a:t>
            </a:r>
            <a:endParaRPr lang="nl-NL" altLang="nl-NL" smtClean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8AF071D5-8B56-4929-B0D6-075D5C543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fr-BE" altLang="nl-NL" dirty="0" err="1">
                <a:solidFill>
                  <a:srgbClr val="3968C7"/>
                </a:solidFill>
              </a:rPr>
              <a:t>Zwemmen</a:t>
            </a:r>
            <a:endParaRPr lang="fr-BE" altLang="nl-NL" dirty="0">
              <a:solidFill>
                <a:srgbClr val="3968C7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fr-BE" altLang="nl-NL" dirty="0" err="1">
                <a:solidFill>
                  <a:srgbClr val="3968C7"/>
                </a:solidFill>
              </a:rPr>
              <a:t>Bruikbaar</a:t>
            </a:r>
            <a:r>
              <a:rPr lang="fr-BE" altLang="nl-NL" dirty="0">
                <a:solidFill>
                  <a:srgbClr val="3968C7"/>
                </a:solidFill>
              </a:rPr>
              <a:t> </a:t>
            </a:r>
            <a:r>
              <a:rPr lang="fr-BE" altLang="nl-NL" dirty="0" err="1">
                <a:solidFill>
                  <a:srgbClr val="3968C7"/>
                </a:solidFill>
              </a:rPr>
              <a:t>buiten</a:t>
            </a:r>
            <a:r>
              <a:rPr lang="fr-BE" altLang="nl-NL" dirty="0">
                <a:solidFill>
                  <a:srgbClr val="3968C7"/>
                </a:solidFill>
              </a:rPr>
              <a:t> </a:t>
            </a:r>
            <a:r>
              <a:rPr lang="fr-BE" altLang="nl-NL" dirty="0" err="1">
                <a:solidFill>
                  <a:srgbClr val="3968C7"/>
                </a:solidFill>
              </a:rPr>
              <a:t>schooluren</a:t>
            </a:r>
            <a:endParaRPr lang="fr-BE" altLang="nl-NL" dirty="0">
              <a:solidFill>
                <a:srgbClr val="3968C7"/>
              </a:solidFill>
            </a:endParaRPr>
          </a:p>
          <a:p>
            <a:pPr marL="457200" lvl="1" indent="0" eaLnBrk="1" hangingPunct="1">
              <a:buFontTx/>
              <a:buNone/>
              <a:defRPr/>
            </a:pP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fr-BE" altLang="nl-NL" dirty="0">
                <a:solidFill>
                  <a:srgbClr val="3968C7"/>
                </a:solidFill>
              </a:rPr>
              <a:t>Bus/</a:t>
            </a:r>
            <a:r>
              <a:rPr lang="fr-BE" altLang="nl-NL" dirty="0" err="1">
                <a:solidFill>
                  <a:srgbClr val="3968C7"/>
                </a:solidFill>
              </a:rPr>
              <a:t>trein</a:t>
            </a:r>
            <a:endParaRPr lang="fr-BE" altLang="nl-NL" dirty="0">
              <a:solidFill>
                <a:srgbClr val="3968C7"/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fr-BE" altLang="nl-NL" dirty="0" err="1">
                <a:solidFill>
                  <a:srgbClr val="3968C7"/>
                </a:solidFill>
              </a:rPr>
              <a:t>Leesleeuw</a:t>
            </a: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fr-BE" altLang="nl-NL" dirty="0" err="1">
                <a:solidFill>
                  <a:srgbClr val="3968C7"/>
                </a:solidFill>
              </a:rPr>
              <a:t>Tijdschrift</a:t>
            </a:r>
            <a:r>
              <a:rPr lang="fr-BE" altLang="nl-NL" dirty="0">
                <a:solidFill>
                  <a:srgbClr val="3968C7"/>
                </a:solidFill>
              </a:rPr>
              <a:t> </a:t>
            </a:r>
            <a:r>
              <a:rPr lang="fr-BE" altLang="nl-NL" dirty="0" err="1">
                <a:solidFill>
                  <a:srgbClr val="3968C7"/>
                </a:solidFill>
              </a:rPr>
              <a:t>maan</a:t>
            </a:r>
            <a:r>
              <a:rPr lang="fr-BE" altLang="nl-NL" dirty="0">
                <a:solidFill>
                  <a:srgbClr val="3968C7"/>
                </a:solidFill>
              </a:rPr>
              <a:t>-</a:t>
            </a:r>
            <a:r>
              <a:rPr lang="fr-BE" altLang="nl-NL" dirty="0" err="1">
                <a:solidFill>
                  <a:srgbClr val="3968C7"/>
                </a:solidFill>
              </a:rPr>
              <a:t>roos</a:t>
            </a:r>
            <a:r>
              <a:rPr lang="fr-BE" altLang="nl-NL" dirty="0">
                <a:solidFill>
                  <a:srgbClr val="3968C7"/>
                </a:solidFill>
              </a:rPr>
              <a:t>-vis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fr-BE" altLang="nl-NL" dirty="0" err="1">
                <a:solidFill>
                  <a:srgbClr val="3968C7"/>
                </a:solidFill>
              </a:rPr>
              <a:t>Boektoppers</a:t>
            </a:r>
            <a:r>
              <a:rPr lang="fr-BE" altLang="nl-NL" dirty="0">
                <a:solidFill>
                  <a:srgbClr val="3968C7"/>
                </a:solidFill>
              </a:rPr>
              <a:t> </a:t>
            </a:r>
          </a:p>
          <a:p>
            <a:pPr eaLnBrk="1" hangingPunct="1">
              <a:defRPr/>
            </a:pPr>
            <a:endParaRPr lang="fr-BE" altLang="nl-NL" dirty="0">
              <a:solidFill>
                <a:srgbClr val="3968C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1689D-A4C3-4F3A-B250-44BD300D8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260350"/>
            <a:ext cx="7772400" cy="1152525"/>
          </a:xfrm>
        </p:spPr>
        <p:txBody>
          <a:bodyPr/>
          <a:lstStyle/>
          <a:p>
            <a:pPr algn="ctr">
              <a:defRPr/>
            </a:pPr>
            <a:r>
              <a:rPr lang="nl-BE" sz="3000" dirty="0"/>
              <a:t>Extra</a:t>
            </a:r>
          </a:p>
        </p:txBody>
      </p:sp>
      <p:sp>
        <p:nvSpPr>
          <p:cNvPr id="18435" name="Text Placeholder 2"/>
          <p:cNvSpPr>
            <a:spLocks noGrp="1" noChangeArrowheads="1"/>
          </p:cNvSpPr>
          <p:nvPr>
            <p:ph type="body" idx="1"/>
          </p:nvPr>
        </p:nvSpPr>
        <p:spPr>
          <a:xfrm>
            <a:off x="722313" y="1196975"/>
            <a:ext cx="7772400" cy="4608513"/>
          </a:xfrm>
        </p:spPr>
        <p:txBody>
          <a:bodyPr/>
          <a:lstStyle/>
          <a:p>
            <a:r>
              <a:rPr lang="nl-BE" altLang="nl-BE" smtClean="0">
                <a:solidFill>
                  <a:srgbClr val="3968C7"/>
                </a:solidFill>
              </a:rPr>
              <a:t>Klaswebsite</a:t>
            </a:r>
          </a:p>
          <a:p>
            <a:r>
              <a:rPr lang="nl-BE" altLang="nl-BE" smtClean="0">
                <a:solidFill>
                  <a:srgbClr val="3968C7"/>
                </a:solidFill>
              </a:rPr>
              <a:t>-&gt; toestemming foto’s</a:t>
            </a:r>
          </a:p>
          <a:p>
            <a:r>
              <a:rPr lang="nl-BE" altLang="nl-BE" smtClean="0">
                <a:solidFill>
                  <a:srgbClr val="3968C7"/>
                </a:solidFill>
                <a:hlinkClick r:id="rId2"/>
              </a:rPr>
              <a:t>www.jufkatleen20192020.weebly.com</a:t>
            </a:r>
            <a:endParaRPr lang="nl-BE" altLang="nl-BE" smtClean="0">
              <a:solidFill>
                <a:srgbClr val="3968C7"/>
              </a:solidFill>
            </a:endParaRPr>
          </a:p>
          <a:p>
            <a:endParaRPr lang="nl-BE" altLang="nl-BE" smtClean="0">
              <a:solidFill>
                <a:srgbClr val="3968C7"/>
              </a:solidFill>
            </a:endParaRPr>
          </a:p>
          <a:p>
            <a:r>
              <a:rPr lang="nl-BE" altLang="nl-BE" smtClean="0">
                <a:solidFill>
                  <a:srgbClr val="3968C7"/>
                </a:solidFill>
              </a:rPr>
              <a:t>Leerlingsoftware lezen: mailadres doorgeven</a:t>
            </a:r>
          </a:p>
          <a:p>
            <a:r>
              <a:rPr lang="nl-BE" altLang="nl-BE" smtClean="0">
                <a:solidFill>
                  <a:srgbClr val="3968C7"/>
                </a:solidFill>
              </a:rPr>
              <a:t>-&gt; jullie ontvangen een persoonlijke code</a:t>
            </a:r>
          </a:p>
          <a:p>
            <a:r>
              <a:rPr lang="nl-BE" altLang="nl-BE" smtClean="0">
                <a:solidFill>
                  <a:srgbClr val="3968C7"/>
                </a:solidFill>
                <a:hlinkClick r:id="rId3"/>
              </a:rPr>
              <a:t>https://leerling-kim.veiliglerenlezen.be/Main.aspx?cisid=5d5e1a57635e5228152c91eadf7969a7ac9b59d9#Start</a:t>
            </a:r>
            <a:endParaRPr lang="nl-BE" altLang="nl-BE" smtClean="0">
              <a:solidFill>
                <a:srgbClr val="3968C7"/>
              </a:solidFill>
            </a:endParaRPr>
          </a:p>
          <a:p>
            <a:endParaRPr lang="nl-BE" altLang="nl-BE" smtClean="0">
              <a:solidFill>
                <a:srgbClr val="3968C7"/>
              </a:solidFill>
            </a:endParaRPr>
          </a:p>
          <a:p>
            <a:r>
              <a:rPr lang="nl-BE" altLang="nl-BE" smtClean="0">
                <a:solidFill>
                  <a:srgbClr val="3968C7"/>
                </a:solidFill>
              </a:rPr>
              <a:t>Leerlingsoftware rekenen: code zullen jullie later nog krijgen (indien de software nog mogelijk is dit schooljaar)</a:t>
            </a:r>
          </a:p>
          <a:p>
            <a:r>
              <a:rPr lang="nl-BE" altLang="nl-BE" smtClean="0">
                <a:hlinkClick r:id="rId4"/>
              </a:rPr>
              <a:t>www.kweetet.be</a:t>
            </a:r>
            <a:endParaRPr lang="nl-BE" altLang="nl-BE" smtClean="0"/>
          </a:p>
          <a:p>
            <a:endParaRPr lang="nl-BE" altLang="nl-BE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3884C-A43C-47B9-8D41-F37C19749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722313" y="6669088"/>
            <a:ext cx="7772400" cy="188912"/>
          </a:xfrm>
        </p:spPr>
        <p:txBody>
          <a:bodyPr/>
          <a:lstStyle/>
          <a:p>
            <a:pPr>
              <a:defRPr/>
            </a:pPr>
            <a:endParaRPr lang="nl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C725A-894C-424F-A8FB-8A878B465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484313"/>
            <a:ext cx="7772400" cy="4608512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endParaRPr lang="nl-BE" sz="3000" b="1" cap="all" dirty="0">
              <a:solidFill>
                <a:srgbClr val="3968C7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nl-BE" sz="3000" b="1" cap="all" dirty="0">
              <a:solidFill>
                <a:srgbClr val="3968C7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nl-BE" sz="3000" b="1" cap="all" dirty="0">
              <a:solidFill>
                <a:srgbClr val="3968C7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nl-BE" sz="3000" b="1" cap="all" dirty="0">
              <a:solidFill>
                <a:srgbClr val="3968C7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nl-BE" sz="3000" b="1" cap="all" dirty="0">
              <a:solidFill>
                <a:srgbClr val="3968C7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nl-BE" sz="3000" b="1" cap="all" dirty="0">
              <a:solidFill>
                <a:srgbClr val="3968C7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endParaRPr lang="nl-BE" sz="3000" b="1" cap="all" dirty="0">
              <a:solidFill>
                <a:srgbClr val="3968C7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nl-BE" sz="3000" b="1" cap="all" dirty="0">
                <a:solidFill>
                  <a:srgbClr val="3968C7"/>
                </a:solidFill>
                <a:latin typeface="+mj-lt"/>
                <a:ea typeface="+mj-ea"/>
                <a:cs typeface="+mj-cs"/>
              </a:rPr>
              <a:t>Voor we afsluiten</a:t>
            </a:r>
          </a:p>
          <a:p>
            <a:pPr>
              <a:defRPr/>
            </a:pPr>
            <a:endParaRPr lang="nl-BE" dirty="0"/>
          </a:p>
          <a:p>
            <a:pPr>
              <a:defRPr/>
            </a:pPr>
            <a:endParaRPr lang="nl-BE" dirty="0">
              <a:solidFill>
                <a:srgbClr val="3968C7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nl-BE" dirty="0">
                <a:solidFill>
                  <a:srgbClr val="3968C7"/>
                </a:solidFill>
              </a:rPr>
              <a:t>Kalender: 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nl-BE" sz="2000" dirty="0">
                <a:solidFill>
                  <a:srgbClr val="3968C7"/>
                </a:solidFill>
                <a:ea typeface="+mn-ea"/>
              </a:rPr>
              <a:t>Zie klaswebsite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nl-BE" sz="2000" dirty="0">
                <a:solidFill>
                  <a:srgbClr val="3968C7"/>
                </a:solidFill>
                <a:ea typeface="+mn-ea"/>
              </a:rPr>
              <a:t>Dinsdag 24/09: uitstap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nl-BE" sz="2000" dirty="0">
                <a:solidFill>
                  <a:srgbClr val="3968C7"/>
                </a:solidFill>
                <a:ea typeface="+mn-ea"/>
              </a:rPr>
              <a:t>Donderdag 3/10: scholenveldloop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nl-BE" sz="2000" dirty="0">
                <a:solidFill>
                  <a:srgbClr val="3968C7"/>
                </a:solidFill>
                <a:ea typeface="+mn-ea"/>
              </a:rPr>
              <a:t>Vrijdag 11/10: infomoment L1 + mosselfeest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endParaRPr lang="nl-BE" sz="2000" dirty="0">
              <a:solidFill>
                <a:srgbClr val="3968C7"/>
              </a:solidFill>
              <a:ea typeface="+mn-ea"/>
            </a:endParaRP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nl-BE" sz="2000" dirty="0">
                <a:solidFill>
                  <a:srgbClr val="3968C7"/>
                </a:solidFill>
              </a:rPr>
              <a:t>Mailadres doorgeven</a:t>
            </a:r>
          </a:p>
          <a:p>
            <a:pPr lvl="1">
              <a:defRPr/>
            </a:pPr>
            <a:endParaRPr lang="nl-BE" sz="2000" dirty="0">
              <a:solidFill>
                <a:srgbClr val="3968C7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r>
              <a:rPr lang="nl-BE" sz="2000" dirty="0">
                <a:solidFill>
                  <a:srgbClr val="3968C7"/>
                </a:solidFill>
              </a:rPr>
              <a:t>Foto’s/filmpjes + communicatie: SMARTSCHOOL</a:t>
            </a:r>
          </a:p>
          <a:p>
            <a:pPr marL="800100" lvl="1" indent="-342900">
              <a:buFont typeface="Wingdings" panose="05000000000000000000" pitchFamily="2" charset="2"/>
              <a:buChar char="Ø"/>
              <a:defRPr/>
            </a:pPr>
            <a:endParaRPr lang="nl-BE" sz="2000" dirty="0">
              <a:solidFill>
                <a:srgbClr val="3968C7"/>
              </a:solidFill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BE" altLang="nl-NL" smtClean="0"/>
              <a:t>Dagverloop</a:t>
            </a:r>
            <a:endParaRPr lang="nl-NL" altLang="nl-NL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202612" cy="5545138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altLang="nl-NL" sz="2000" smtClean="0">
                <a:solidFill>
                  <a:srgbClr val="3968C7"/>
                </a:solidFill>
              </a:rPr>
              <a:t>Bij belsignaal in de rij staan - Jas en boekentas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altLang="nl-NL" sz="2000" smtClean="0">
                <a:solidFill>
                  <a:srgbClr val="3968C7"/>
                </a:solidFill>
              </a:rPr>
              <a:t>Ochtendbegroeting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altLang="nl-NL" sz="2000" smtClean="0">
                <a:solidFill>
                  <a:srgbClr val="3968C7"/>
                </a:solidFill>
              </a:rPr>
              <a:t>Instructieles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altLang="nl-NL" sz="2000" smtClean="0">
                <a:solidFill>
                  <a:srgbClr val="3968C7"/>
                </a:solidFill>
              </a:rPr>
              <a:t>Kring + 10-uurtje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altLang="nl-NL" sz="2000" smtClean="0">
                <a:solidFill>
                  <a:srgbClr val="3968C7"/>
                </a:solidFill>
              </a:rPr>
              <a:t>10-uurspeeltijd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altLang="nl-NL" sz="2000" smtClean="0">
                <a:solidFill>
                  <a:srgbClr val="3968C7"/>
                </a:solidFill>
              </a:rPr>
              <a:t>Hoekenwerk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altLang="nl-NL" sz="2000" smtClean="0">
                <a:solidFill>
                  <a:srgbClr val="3968C7"/>
                </a:solidFill>
              </a:rPr>
              <a:t>Middagpauze en middagspeeltijd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altLang="nl-NL" sz="2000" smtClean="0">
                <a:solidFill>
                  <a:srgbClr val="3968C7"/>
                </a:solidFill>
              </a:rPr>
              <a:t>Wereldoriëntatie/muzische vorming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altLang="nl-NL" sz="2000" smtClean="0">
                <a:solidFill>
                  <a:srgbClr val="3968C7"/>
                </a:solidFill>
              </a:rPr>
              <a:t>Einde van de school</a:t>
            </a:r>
          </a:p>
          <a:p>
            <a:pPr lvl="4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altLang="nl-NL" sz="1400" smtClean="0">
                <a:solidFill>
                  <a:srgbClr val="3968C7"/>
                </a:solidFill>
              </a:rPr>
              <a:t>THUIS OEFENEN</a:t>
            </a:r>
            <a:endParaRPr lang="nl-NL" altLang="nl-NL" sz="1400" smtClean="0">
              <a:solidFill>
                <a:srgbClr val="3968C7"/>
              </a:solidFill>
            </a:endParaRPr>
          </a:p>
          <a:p>
            <a:pPr eaLnBrk="1" hangingPunct="1"/>
            <a:endParaRPr lang="nl-NL" altLang="nl-NL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7488238" cy="1009650"/>
          </a:xfrm>
        </p:spPr>
        <p:txBody>
          <a:bodyPr/>
          <a:lstStyle/>
          <a:p>
            <a:pPr algn="ctr" eaLnBrk="1" hangingPunct="1"/>
            <a:r>
              <a:rPr lang="nl-BE" altLang="nl-NL" smtClean="0"/>
              <a:t>Leergebieden en methodes</a:t>
            </a:r>
            <a:endParaRPr lang="nl-NL" altLang="nl-NL" smtClean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840C2F8-8B0B-4CEC-90AD-E551155B3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202612" cy="4391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fr-BE" sz="2400" dirty="0">
                <a:solidFill>
                  <a:srgbClr val="3968C7"/>
                </a:solidFill>
              </a:rPr>
              <a:t>Taal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BE" sz="2000" dirty="0" err="1">
                <a:solidFill>
                  <a:srgbClr val="3968C7"/>
                </a:solidFill>
              </a:rPr>
              <a:t>Veilig</a:t>
            </a:r>
            <a:r>
              <a:rPr lang="fr-BE" sz="2000" dirty="0">
                <a:solidFill>
                  <a:srgbClr val="3968C7"/>
                </a:solidFill>
              </a:rPr>
              <a:t> </a:t>
            </a:r>
            <a:r>
              <a:rPr lang="fr-BE" sz="2000" dirty="0" err="1">
                <a:solidFill>
                  <a:srgbClr val="3968C7"/>
                </a:solidFill>
              </a:rPr>
              <a:t>leren</a:t>
            </a:r>
            <a:r>
              <a:rPr lang="fr-BE" sz="2000" dirty="0">
                <a:solidFill>
                  <a:srgbClr val="3968C7"/>
                </a:solidFill>
              </a:rPr>
              <a:t> </a:t>
            </a:r>
            <a:r>
              <a:rPr lang="fr-BE" sz="2000" dirty="0" err="1">
                <a:solidFill>
                  <a:srgbClr val="3968C7"/>
                </a:solidFill>
              </a:rPr>
              <a:t>lezen</a:t>
            </a:r>
            <a:r>
              <a:rPr lang="fr-BE" sz="2000" dirty="0">
                <a:solidFill>
                  <a:srgbClr val="3968C7"/>
                </a:solidFill>
              </a:rPr>
              <a:t> KIM-</a:t>
            </a:r>
            <a:r>
              <a:rPr lang="fr-BE" sz="2000" dirty="0" err="1">
                <a:solidFill>
                  <a:srgbClr val="3968C7"/>
                </a:solidFill>
              </a:rPr>
              <a:t>versie</a:t>
            </a:r>
            <a:endParaRPr lang="fr-BE" sz="2000" dirty="0">
              <a:solidFill>
                <a:srgbClr val="3968C7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fr-BE" sz="2000" dirty="0" err="1">
                <a:solidFill>
                  <a:srgbClr val="3968C7"/>
                </a:solidFill>
              </a:rPr>
              <a:t>Samenwerking</a:t>
            </a:r>
            <a:r>
              <a:rPr lang="fr-BE" sz="2000" dirty="0">
                <a:solidFill>
                  <a:srgbClr val="3968C7"/>
                </a:solidFill>
              </a:rPr>
              <a:t> </a:t>
            </a:r>
            <a:r>
              <a:rPr lang="fr-BE" sz="2000" dirty="0" smtClean="0">
                <a:solidFill>
                  <a:srgbClr val="3968C7"/>
                </a:solidFill>
              </a:rPr>
              <a:t>3</a:t>
            </a:r>
            <a:r>
              <a:rPr lang="fr-BE" sz="2000" baseline="30000" dirty="0" smtClean="0">
                <a:solidFill>
                  <a:srgbClr val="3968C7"/>
                </a:solidFill>
              </a:rPr>
              <a:t>e</a:t>
            </a:r>
            <a:r>
              <a:rPr lang="fr-BE" sz="2000" dirty="0" smtClean="0">
                <a:solidFill>
                  <a:srgbClr val="3968C7"/>
                </a:solidFill>
              </a:rPr>
              <a:t> </a:t>
            </a:r>
            <a:r>
              <a:rPr lang="fr-BE" sz="2000" dirty="0" err="1" smtClean="0">
                <a:solidFill>
                  <a:srgbClr val="3968C7"/>
                </a:solidFill>
              </a:rPr>
              <a:t>graad</a:t>
            </a:r>
            <a:r>
              <a:rPr lang="fr-BE" sz="2000" dirty="0" smtClean="0">
                <a:solidFill>
                  <a:srgbClr val="3968C7"/>
                </a:solidFill>
              </a:rPr>
              <a:t>: </a:t>
            </a:r>
            <a:r>
              <a:rPr lang="fr-BE" sz="2000" dirty="0" err="1">
                <a:solidFill>
                  <a:srgbClr val="3968C7"/>
                </a:solidFill>
              </a:rPr>
              <a:t>coachlezen</a:t>
            </a:r>
            <a:r>
              <a:rPr lang="fr-BE" sz="2000" dirty="0">
                <a:solidFill>
                  <a:srgbClr val="3968C7"/>
                </a:solidFill>
              </a:rPr>
              <a:t>, </a:t>
            </a:r>
            <a:r>
              <a:rPr lang="fr-BE" sz="2000" dirty="0" err="1">
                <a:solidFill>
                  <a:srgbClr val="3968C7"/>
                </a:solidFill>
              </a:rPr>
              <a:t>hoekenwerk</a:t>
            </a:r>
            <a:endParaRPr lang="fr-BE" sz="2000" dirty="0">
              <a:solidFill>
                <a:srgbClr val="3968C7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fr-BE" sz="2000" dirty="0" err="1">
                <a:solidFill>
                  <a:srgbClr val="3968C7"/>
                </a:solidFill>
              </a:rPr>
              <a:t>Samenwerking</a:t>
            </a:r>
            <a:r>
              <a:rPr lang="fr-BE" sz="2000" dirty="0">
                <a:solidFill>
                  <a:srgbClr val="3968C7"/>
                </a:solidFill>
              </a:rPr>
              <a:t> </a:t>
            </a:r>
            <a:r>
              <a:rPr lang="fr-BE" sz="2000" dirty="0" err="1">
                <a:solidFill>
                  <a:srgbClr val="3968C7"/>
                </a:solidFill>
              </a:rPr>
              <a:t>ondersteuningsteam</a:t>
            </a:r>
            <a:r>
              <a:rPr lang="fr-BE" sz="2000" dirty="0">
                <a:solidFill>
                  <a:srgbClr val="3968C7"/>
                </a:solidFill>
              </a:rPr>
              <a:t>: </a:t>
            </a:r>
            <a:r>
              <a:rPr lang="fr-BE" sz="2000" dirty="0" err="1">
                <a:solidFill>
                  <a:srgbClr val="3968C7"/>
                </a:solidFill>
              </a:rPr>
              <a:t>niveaulezen</a:t>
            </a:r>
            <a:r>
              <a:rPr lang="fr-BE" sz="2000" dirty="0">
                <a:solidFill>
                  <a:srgbClr val="3968C7"/>
                </a:solidFill>
              </a:rPr>
              <a:t>, </a:t>
            </a:r>
            <a:r>
              <a:rPr lang="fr-BE" sz="2000" dirty="0" err="1">
                <a:solidFill>
                  <a:srgbClr val="3968C7"/>
                </a:solidFill>
              </a:rPr>
              <a:t>ondersteuning</a:t>
            </a:r>
            <a:r>
              <a:rPr lang="fr-BE" sz="2000" dirty="0">
                <a:solidFill>
                  <a:srgbClr val="3968C7"/>
                </a:solidFill>
              </a:rPr>
              <a:t> </a:t>
            </a:r>
            <a:r>
              <a:rPr lang="fr-BE" sz="2000" dirty="0" err="1">
                <a:solidFill>
                  <a:srgbClr val="3968C7"/>
                </a:solidFill>
              </a:rPr>
              <a:t>tijdens</a:t>
            </a:r>
            <a:r>
              <a:rPr lang="fr-BE" sz="2000" dirty="0">
                <a:solidFill>
                  <a:srgbClr val="3968C7"/>
                </a:solidFill>
              </a:rPr>
              <a:t> </a:t>
            </a:r>
            <a:r>
              <a:rPr lang="fr-BE" sz="2000" dirty="0" err="1">
                <a:solidFill>
                  <a:srgbClr val="3968C7"/>
                </a:solidFill>
              </a:rPr>
              <a:t>hoekenwerk</a:t>
            </a:r>
            <a:r>
              <a:rPr lang="fr-BE" sz="2000" dirty="0">
                <a:solidFill>
                  <a:srgbClr val="3968C7"/>
                </a:solidFill>
              </a:rPr>
              <a:t>, </a:t>
            </a:r>
            <a:r>
              <a:rPr lang="fr-BE" sz="2000" dirty="0" err="1">
                <a:solidFill>
                  <a:srgbClr val="3968C7"/>
                </a:solidFill>
              </a:rPr>
              <a:t>homogene</a:t>
            </a:r>
            <a:r>
              <a:rPr lang="fr-BE" sz="2000" dirty="0">
                <a:solidFill>
                  <a:srgbClr val="3968C7"/>
                </a:solidFill>
              </a:rPr>
              <a:t> </a:t>
            </a:r>
            <a:r>
              <a:rPr lang="fr-BE" sz="2000" dirty="0" err="1">
                <a:solidFill>
                  <a:srgbClr val="3968C7"/>
                </a:solidFill>
              </a:rPr>
              <a:t>groepjes</a:t>
            </a:r>
            <a:r>
              <a:rPr lang="fr-BE" sz="2000" dirty="0">
                <a:solidFill>
                  <a:srgbClr val="3968C7"/>
                </a:solidFill>
              </a:rPr>
              <a:t>, </a:t>
            </a:r>
            <a:r>
              <a:rPr lang="fr-BE" sz="2000" dirty="0" err="1">
                <a:solidFill>
                  <a:srgbClr val="3968C7"/>
                </a:solidFill>
              </a:rPr>
              <a:t>klassikale</a:t>
            </a:r>
            <a:r>
              <a:rPr lang="fr-BE" sz="2000" dirty="0">
                <a:solidFill>
                  <a:srgbClr val="3968C7"/>
                </a:solidFill>
              </a:rPr>
              <a:t> les...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fr-BE" sz="2000" dirty="0">
              <a:solidFill>
                <a:srgbClr val="3968C7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fr-BE" sz="2400" dirty="0" err="1">
                <a:solidFill>
                  <a:srgbClr val="3968C7"/>
                </a:solidFill>
              </a:rPr>
              <a:t>Rekenen</a:t>
            </a:r>
            <a:r>
              <a:rPr lang="fr-BE" sz="2400" dirty="0">
                <a:solidFill>
                  <a:srgbClr val="3968C7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BE" sz="2000" dirty="0" err="1">
                <a:solidFill>
                  <a:srgbClr val="3968C7"/>
                </a:solidFill>
              </a:rPr>
              <a:t>Ijsbergmethodiek</a:t>
            </a:r>
            <a:endParaRPr lang="fr-BE" sz="2000" dirty="0">
              <a:solidFill>
                <a:srgbClr val="3968C7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fr-BE" sz="2000" dirty="0" err="1">
                <a:solidFill>
                  <a:srgbClr val="3968C7"/>
                </a:solidFill>
              </a:rPr>
              <a:t>Begrippen</a:t>
            </a:r>
            <a:r>
              <a:rPr lang="fr-BE" sz="2000" dirty="0">
                <a:solidFill>
                  <a:srgbClr val="3968C7"/>
                </a:solidFill>
              </a:rPr>
              <a:t>, </a:t>
            </a:r>
            <a:r>
              <a:rPr lang="fr-BE" sz="2000" b="1" dirty="0" err="1">
                <a:solidFill>
                  <a:srgbClr val="3968C7"/>
                </a:solidFill>
              </a:rPr>
              <a:t>get</a:t>
            </a:r>
            <a:r>
              <a:rPr lang="fr-BE" sz="2000" dirty="0" err="1">
                <a:solidFill>
                  <a:srgbClr val="3968C7"/>
                </a:solidFill>
              </a:rPr>
              <a:t>allen</a:t>
            </a:r>
            <a:r>
              <a:rPr lang="fr-BE" sz="2000" dirty="0">
                <a:solidFill>
                  <a:srgbClr val="3968C7"/>
                </a:solidFill>
              </a:rPr>
              <a:t>, </a:t>
            </a:r>
            <a:r>
              <a:rPr lang="fr-BE" sz="2000" b="1" dirty="0" err="1">
                <a:solidFill>
                  <a:srgbClr val="3968C7"/>
                </a:solidFill>
              </a:rPr>
              <a:t>bew</a:t>
            </a:r>
            <a:r>
              <a:rPr lang="fr-BE" sz="2000" dirty="0" err="1">
                <a:solidFill>
                  <a:srgbClr val="3968C7"/>
                </a:solidFill>
              </a:rPr>
              <a:t>erkingen</a:t>
            </a:r>
            <a:r>
              <a:rPr lang="fr-BE" sz="2000" dirty="0">
                <a:solidFill>
                  <a:srgbClr val="3968C7"/>
                </a:solidFill>
              </a:rPr>
              <a:t>, 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fr-BE" sz="2000" b="1" dirty="0">
                <a:solidFill>
                  <a:srgbClr val="3968C7"/>
                </a:solidFill>
              </a:rPr>
              <a:t>	</a:t>
            </a:r>
            <a:r>
              <a:rPr lang="fr-BE" sz="2000" b="1" dirty="0" err="1">
                <a:solidFill>
                  <a:srgbClr val="3968C7"/>
                </a:solidFill>
              </a:rPr>
              <a:t>m</a:t>
            </a:r>
            <a:r>
              <a:rPr lang="fr-BE" sz="2000" dirty="0" err="1">
                <a:solidFill>
                  <a:srgbClr val="3968C7"/>
                </a:solidFill>
              </a:rPr>
              <a:t>eten</a:t>
            </a:r>
            <a:r>
              <a:rPr lang="fr-BE" sz="2000" dirty="0">
                <a:solidFill>
                  <a:srgbClr val="3968C7"/>
                </a:solidFill>
              </a:rPr>
              <a:t>, </a:t>
            </a:r>
            <a:r>
              <a:rPr lang="fr-BE" sz="2000" b="1" dirty="0" err="1">
                <a:solidFill>
                  <a:srgbClr val="3968C7"/>
                </a:solidFill>
              </a:rPr>
              <a:t>m</a:t>
            </a:r>
            <a:r>
              <a:rPr lang="fr-BE" sz="2000" dirty="0" err="1">
                <a:solidFill>
                  <a:srgbClr val="3968C7"/>
                </a:solidFill>
              </a:rPr>
              <a:t>eet</a:t>
            </a:r>
            <a:r>
              <a:rPr lang="fr-BE" sz="2000" b="1" dirty="0" err="1">
                <a:solidFill>
                  <a:srgbClr val="3968C7"/>
                </a:solidFill>
              </a:rPr>
              <a:t>k</a:t>
            </a:r>
            <a:r>
              <a:rPr lang="fr-BE" sz="2000" dirty="0" err="1">
                <a:solidFill>
                  <a:srgbClr val="3968C7"/>
                </a:solidFill>
              </a:rPr>
              <a:t>unde</a:t>
            </a:r>
            <a:r>
              <a:rPr lang="fr-BE" sz="2000" dirty="0">
                <a:solidFill>
                  <a:srgbClr val="3968C7"/>
                </a:solidFill>
              </a:rPr>
              <a:t>, </a:t>
            </a:r>
            <a:r>
              <a:rPr lang="fr-BE" sz="2000" b="1" dirty="0" err="1">
                <a:solidFill>
                  <a:srgbClr val="3968C7"/>
                </a:solidFill>
              </a:rPr>
              <a:t>toep</a:t>
            </a:r>
            <a:r>
              <a:rPr lang="fr-BE" sz="2000" dirty="0" err="1">
                <a:solidFill>
                  <a:srgbClr val="3968C7"/>
                </a:solidFill>
              </a:rPr>
              <a:t>assingen</a:t>
            </a:r>
            <a:endParaRPr lang="fr-BE" sz="2000" dirty="0">
              <a:solidFill>
                <a:srgbClr val="3968C7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fr-BE" sz="2000" dirty="0" err="1">
                <a:solidFill>
                  <a:srgbClr val="3968C7"/>
                </a:solidFill>
              </a:rPr>
              <a:t>Splitsen</a:t>
            </a:r>
            <a:r>
              <a:rPr lang="fr-BE" sz="2000" dirty="0">
                <a:solidFill>
                  <a:srgbClr val="3968C7"/>
                </a:solidFill>
              </a:rPr>
              <a:t>, + en – </a:t>
            </a:r>
            <a:r>
              <a:rPr lang="fr-BE" sz="2000" dirty="0" err="1">
                <a:solidFill>
                  <a:srgbClr val="3968C7"/>
                </a:solidFill>
              </a:rPr>
              <a:t>tot</a:t>
            </a:r>
            <a:r>
              <a:rPr lang="fr-BE" sz="2000" dirty="0">
                <a:solidFill>
                  <a:srgbClr val="3968C7"/>
                </a:solidFill>
              </a:rPr>
              <a:t> 5/10/20, </a:t>
            </a:r>
            <a:r>
              <a:rPr lang="fr-BE" sz="2000" dirty="0" err="1">
                <a:solidFill>
                  <a:srgbClr val="3968C7"/>
                </a:solidFill>
              </a:rPr>
              <a:t>brug</a:t>
            </a:r>
            <a:r>
              <a:rPr lang="fr-BE" sz="2000" dirty="0">
                <a:solidFill>
                  <a:srgbClr val="3968C7"/>
                </a:solidFill>
              </a:rPr>
              <a:t> </a:t>
            </a:r>
            <a:r>
              <a:rPr lang="fr-BE" sz="2000" dirty="0" err="1">
                <a:solidFill>
                  <a:srgbClr val="3968C7"/>
                </a:solidFill>
              </a:rPr>
              <a:t>tot</a:t>
            </a:r>
            <a:r>
              <a:rPr lang="fr-BE" sz="2000" dirty="0">
                <a:solidFill>
                  <a:srgbClr val="3968C7"/>
                </a:solidFill>
              </a:rPr>
              <a:t> 15/20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BE" sz="2000" dirty="0" err="1">
                <a:solidFill>
                  <a:srgbClr val="3968C7"/>
                </a:solidFill>
              </a:rPr>
              <a:t>Concreet</a:t>
            </a:r>
            <a:r>
              <a:rPr lang="fr-BE" sz="2000" dirty="0">
                <a:solidFill>
                  <a:srgbClr val="3968C7"/>
                </a:solidFill>
              </a:rPr>
              <a:t>, </a:t>
            </a:r>
            <a:r>
              <a:rPr lang="fr-BE" sz="2000" dirty="0" err="1">
                <a:solidFill>
                  <a:srgbClr val="3968C7"/>
                </a:solidFill>
              </a:rPr>
              <a:t>schematisch</a:t>
            </a:r>
            <a:r>
              <a:rPr lang="fr-BE" sz="2000" dirty="0">
                <a:solidFill>
                  <a:srgbClr val="3968C7"/>
                </a:solidFill>
              </a:rPr>
              <a:t>, abstract</a:t>
            </a:r>
          </a:p>
          <a:p>
            <a:pPr eaLnBrk="1" hangingPunct="1">
              <a:defRPr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8202613" cy="41449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altLang="nl-NL" smtClean="0">
                <a:solidFill>
                  <a:srgbClr val="3968C7"/>
                </a:solidFill>
              </a:rPr>
              <a:t>W.O./thema-werking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altLang="nl-NL" smtClean="0">
                <a:solidFill>
                  <a:srgbClr val="3968C7"/>
                </a:solidFill>
              </a:rPr>
              <a:t>Muziche vorming </a:t>
            </a:r>
          </a:p>
          <a:p>
            <a:pPr lvl="1">
              <a:lnSpc>
                <a:spcPct val="150000"/>
              </a:lnSpc>
            </a:pPr>
            <a:r>
              <a:rPr lang="fr-BE" altLang="nl-NL" sz="2000" smtClean="0">
                <a:solidFill>
                  <a:srgbClr val="3968C7"/>
                </a:solidFill>
              </a:rPr>
              <a:t>- Muziek, beeld, drama, poëzie, beweging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altLang="nl-NL" smtClean="0">
                <a:solidFill>
                  <a:srgbClr val="3968C7"/>
                </a:solidFill>
              </a:rPr>
              <a:t>Godsdienst/Zedenleer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altLang="nl-NL" smtClean="0">
                <a:solidFill>
                  <a:srgbClr val="3968C7"/>
                </a:solidFill>
              </a:rPr>
              <a:t>Zwemmen en turnen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BE" altLang="nl-NL" smtClean="0">
                <a:solidFill>
                  <a:srgbClr val="3968C7"/>
                </a:solidFill>
              </a:rPr>
              <a:t>Fietsproject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nl-BE" altLang="nl-NL" smtClean="0"/>
              <a:t>Schoolorganisatorische afspraken</a:t>
            </a:r>
            <a:endParaRPr lang="nl-NL" altLang="nl-NL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202612" cy="467995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fr-BE" altLang="nl-NL" sz="2000" smtClean="0">
                <a:solidFill>
                  <a:srgbClr val="3968C7"/>
                </a:solidFill>
              </a:rPr>
              <a:t>Leerplicht</a:t>
            </a:r>
          </a:p>
          <a:p>
            <a:pPr lvl="2" eaLnBrk="1" hangingPunct="1">
              <a:lnSpc>
                <a:spcPct val="90000"/>
              </a:lnSpc>
            </a:pPr>
            <a:r>
              <a:rPr lang="fr-BE" altLang="nl-NL" sz="2000" smtClean="0">
                <a:solidFill>
                  <a:srgbClr val="3968C7"/>
                </a:solidFill>
              </a:rPr>
              <a:t>8u40 (afscheid aan poortje)</a:t>
            </a:r>
          </a:p>
          <a:p>
            <a:pPr lvl="2" eaLnBrk="1" hangingPunct="1">
              <a:lnSpc>
                <a:spcPct val="90000"/>
              </a:lnSpc>
            </a:pPr>
            <a:r>
              <a:rPr lang="fr-BE" altLang="nl-NL" sz="2000" smtClean="0">
                <a:solidFill>
                  <a:srgbClr val="3968C7"/>
                </a:solidFill>
              </a:rPr>
              <a:t>Gewettigd (doktersattest: &gt;3dagen) en ongewettigde afwezigheid (ouders, maximaal 4keer) ZIE SCHRIFTJE</a:t>
            </a:r>
          </a:p>
          <a:p>
            <a:pPr lvl="2" eaLnBrk="1" hangingPunct="1">
              <a:lnSpc>
                <a:spcPct val="90000"/>
              </a:lnSpc>
            </a:pPr>
            <a:r>
              <a:rPr lang="fr-BE" altLang="nl-NL" sz="2000" smtClean="0">
                <a:solidFill>
                  <a:srgbClr val="3968C7"/>
                </a:solidFill>
              </a:rPr>
              <a:t>Andere gewettigde afwezigheden: schriftelijke melding</a:t>
            </a:r>
          </a:p>
          <a:p>
            <a:pPr lvl="2" eaLnBrk="1" hangingPunct="1">
              <a:lnSpc>
                <a:spcPct val="90000"/>
              </a:lnSpc>
            </a:pPr>
            <a:r>
              <a:rPr lang="fr-BE" altLang="nl-NL" sz="2000" smtClean="0">
                <a:solidFill>
                  <a:srgbClr val="3968C7"/>
                </a:solidFill>
              </a:rPr>
              <a:t>Attest voor lichamelijke opvoeding</a:t>
            </a:r>
          </a:p>
          <a:p>
            <a:pPr lvl="1" eaLnBrk="1" hangingPunct="1">
              <a:lnSpc>
                <a:spcPct val="90000"/>
              </a:lnSpc>
            </a:pPr>
            <a:r>
              <a:rPr lang="fr-BE" altLang="nl-NL" sz="2000" smtClean="0">
                <a:solidFill>
                  <a:srgbClr val="3968C7"/>
                </a:solidFill>
              </a:rPr>
              <a:t>NL binnen het schooldomein</a:t>
            </a:r>
          </a:p>
          <a:p>
            <a:pPr lvl="1" eaLnBrk="1" hangingPunct="1">
              <a:lnSpc>
                <a:spcPct val="90000"/>
              </a:lnSpc>
            </a:pPr>
            <a:r>
              <a:rPr lang="fr-BE" altLang="nl-NL" sz="2000" smtClean="0">
                <a:solidFill>
                  <a:srgbClr val="3968C7"/>
                </a:solidFill>
              </a:rPr>
              <a:t>Attest voor medicijnen</a:t>
            </a:r>
          </a:p>
          <a:p>
            <a:pPr lvl="1" eaLnBrk="1" hangingPunct="1">
              <a:lnSpc>
                <a:spcPct val="90000"/>
              </a:lnSpc>
            </a:pPr>
            <a:r>
              <a:rPr lang="fr-BE" altLang="nl-NL" sz="2000" smtClean="0">
                <a:solidFill>
                  <a:srgbClr val="3968C7"/>
                </a:solidFill>
              </a:rPr>
              <a:t>Verloren voorwerpen</a:t>
            </a:r>
          </a:p>
          <a:p>
            <a:pPr lvl="1" eaLnBrk="1" hangingPunct="1">
              <a:lnSpc>
                <a:spcPct val="90000"/>
              </a:lnSpc>
            </a:pPr>
            <a:r>
              <a:rPr lang="fr-BE" altLang="nl-NL" sz="2000" smtClean="0">
                <a:solidFill>
                  <a:srgbClr val="3968C7"/>
                </a:solidFill>
              </a:rPr>
              <a:t>Fruitdag (woensdag)</a:t>
            </a:r>
          </a:p>
          <a:p>
            <a:pPr lvl="1" eaLnBrk="1" hangingPunct="1">
              <a:lnSpc>
                <a:spcPct val="90000"/>
              </a:lnSpc>
            </a:pPr>
            <a:r>
              <a:rPr lang="fr-BE" altLang="nl-NL" sz="2000" smtClean="0">
                <a:solidFill>
                  <a:srgbClr val="3968C7"/>
                </a:solidFill>
              </a:rPr>
              <a:t>Drinkbus</a:t>
            </a:r>
          </a:p>
          <a:p>
            <a:pPr lvl="1" eaLnBrk="1" hangingPunct="1">
              <a:lnSpc>
                <a:spcPct val="90000"/>
              </a:lnSpc>
            </a:pPr>
            <a:r>
              <a:rPr lang="fr-BE" altLang="nl-NL" sz="2000" smtClean="0">
                <a:solidFill>
                  <a:srgbClr val="3968C7"/>
                </a:solidFill>
              </a:rPr>
              <a:t>Themaspeeltijd </a:t>
            </a:r>
          </a:p>
          <a:p>
            <a:pPr lvl="1" eaLnBrk="1" hangingPunct="1">
              <a:lnSpc>
                <a:spcPct val="90000"/>
              </a:lnSpc>
            </a:pPr>
            <a:r>
              <a:rPr lang="fr-BE" altLang="nl-NL" sz="2000" smtClean="0">
                <a:solidFill>
                  <a:srgbClr val="3968C7"/>
                </a:solidFill>
              </a:rPr>
              <a:t>Schoolbrochure en nieuwsbrieven</a:t>
            </a:r>
          </a:p>
          <a:p>
            <a:pPr lvl="1" eaLnBrk="1" hangingPunct="1">
              <a:lnSpc>
                <a:spcPct val="90000"/>
              </a:lnSpc>
            </a:pPr>
            <a:r>
              <a:rPr lang="fr-BE" altLang="nl-NL" sz="2000" smtClean="0">
                <a:solidFill>
                  <a:srgbClr val="3968C7"/>
                </a:solidFill>
              </a:rPr>
              <a:t>Scansysteem</a:t>
            </a:r>
          </a:p>
          <a:p>
            <a:pPr eaLnBrk="1" hangingPunct="1"/>
            <a:endParaRPr lang="nl-NL" alt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3CD30F3E-3C50-4500-8E49-19780A3FA3A7}"/>
              </a:ext>
            </a:extLst>
          </p:cNvPr>
          <p:cNvSpPr/>
          <p:nvPr/>
        </p:nvSpPr>
        <p:spPr>
          <a:xfrm>
            <a:off x="1476375" y="1557338"/>
            <a:ext cx="6696075" cy="47704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Codes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werkboeken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Post-it: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nog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af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te </a:t>
            </a:r>
            <a:r>
              <a:rPr lang="fr-BE" sz="2000">
                <a:solidFill>
                  <a:srgbClr val="3968C7"/>
                </a:solidFill>
                <a:latin typeface="+mn-lt"/>
                <a:cs typeface="+mn-cs"/>
              </a:rPr>
              <a:t>werken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A =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alleen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         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Bolletje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=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verbeteren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/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aanvullen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Kruisje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=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foutje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zoeken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Verbeteren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met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groen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Fouten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worden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verbeterd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, niet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uitgeveegd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Op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tijd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aanwezig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(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onthaalmoment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Gepast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geld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in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gesloten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omslag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/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zakje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met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naam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Alles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steeds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in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map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,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niets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los in de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boekentas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Niets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blijft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thuis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liggen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tenzij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vermeld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Naam op al het PERSOONLIJK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materiaal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Drinkbus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 en 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koeken</a:t>
            </a:r>
            <a:r>
              <a:rPr lang="fr-BE" sz="2000" dirty="0">
                <a:solidFill>
                  <a:srgbClr val="3968C7"/>
                </a:solidFill>
                <a:latin typeface="+mn-lt"/>
                <a:cs typeface="+mn-cs"/>
              </a:rPr>
              <a:t>-/</a:t>
            </a:r>
            <a:r>
              <a:rPr lang="fr-BE" sz="2000" dirty="0" err="1">
                <a:solidFill>
                  <a:srgbClr val="3968C7"/>
                </a:solidFill>
                <a:latin typeface="+mn-lt"/>
                <a:cs typeface="+mn-cs"/>
              </a:rPr>
              <a:t>fruitdoos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7488238" cy="1009650"/>
          </a:xfrm>
        </p:spPr>
        <p:txBody>
          <a:bodyPr/>
          <a:lstStyle/>
          <a:p>
            <a:pPr algn="ctr" eaLnBrk="1" hangingPunct="1"/>
            <a:r>
              <a:rPr lang="nl-BE" altLang="nl-NL" smtClean="0"/>
              <a:t>klasafspraken</a:t>
            </a:r>
            <a:endParaRPr lang="nl-NL" alt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570A2ED7-EA67-46E2-BE83-DB91EF294DD9}"/>
              </a:ext>
            </a:extLst>
          </p:cNvPr>
          <p:cNvSpPr/>
          <p:nvPr/>
        </p:nvSpPr>
        <p:spPr>
          <a:xfrm>
            <a:off x="395288" y="1557338"/>
            <a:ext cx="7777162" cy="495458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fr-BE" altLang="nl-NL" dirty="0" err="1">
                <a:solidFill>
                  <a:srgbClr val="3968C7"/>
                </a:solidFill>
              </a:rPr>
              <a:t>Map</a:t>
            </a:r>
            <a:r>
              <a:rPr lang="fr-BE" altLang="nl-NL" dirty="0">
                <a:solidFill>
                  <a:srgbClr val="3968C7"/>
                </a:solidFill>
              </a:rPr>
              <a:t>/</a:t>
            </a:r>
            <a:r>
              <a:rPr lang="fr-BE" altLang="nl-NL" dirty="0" err="1">
                <a:solidFill>
                  <a:srgbClr val="3968C7"/>
                </a:solidFill>
              </a:rPr>
              <a:t>schriftje</a:t>
            </a:r>
            <a:r>
              <a:rPr lang="fr-BE" altLang="nl-NL" dirty="0">
                <a:solidFill>
                  <a:srgbClr val="3968C7"/>
                </a:solidFill>
              </a:rPr>
              <a:t> </a:t>
            </a:r>
            <a:r>
              <a:rPr lang="fr-BE" altLang="nl-NL" dirty="0" err="1">
                <a:solidFill>
                  <a:srgbClr val="3968C7"/>
                </a:solidFill>
              </a:rPr>
              <a:t>controleren</a:t>
            </a:r>
            <a:endParaRPr lang="fr-BE" altLang="nl-NL" dirty="0">
              <a:solidFill>
                <a:srgbClr val="3968C7"/>
              </a:solidFill>
            </a:endParaRPr>
          </a:p>
          <a:p>
            <a:pPr lvl="1" eaLnBrk="1" hangingPunct="1">
              <a:defRPr/>
            </a:pPr>
            <a:r>
              <a:rPr lang="fr-BE" altLang="nl-NL" sz="2000" dirty="0">
                <a:solidFill>
                  <a:srgbClr val="3968C7"/>
                </a:solidFill>
              </a:rPr>
              <a:t>Wat </a:t>
            </a:r>
            <a:r>
              <a:rPr lang="fr-BE" altLang="nl-NL" sz="2000" dirty="0" err="1">
                <a:solidFill>
                  <a:srgbClr val="3968C7"/>
                </a:solidFill>
              </a:rPr>
              <a:t>geleerd</a:t>
            </a:r>
            <a:r>
              <a:rPr lang="fr-BE" altLang="nl-NL" sz="2000" dirty="0">
                <a:solidFill>
                  <a:srgbClr val="3968C7"/>
                </a:solidFill>
              </a:rPr>
              <a:t>?</a:t>
            </a:r>
          </a:p>
          <a:p>
            <a:pPr lvl="1" eaLnBrk="1" hangingPunct="1">
              <a:defRPr/>
            </a:pPr>
            <a:r>
              <a:rPr lang="fr-BE" altLang="nl-NL" sz="2000" dirty="0">
                <a:solidFill>
                  <a:srgbClr val="3968C7"/>
                </a:solidFill>
              </a:rPr>
              <a:t>Wat te </a:t>
            </a:r>
            <a:r>
              <a:rPr lang="fr-BE" altLang="nl-NL" sz="2000" dirty="0" err="1">
                <a:solidFill>
                  <a:srgbClr val="3968C7"/>
                </a:solidFill>
              </a:rPr>
              <a:t>doen</a:t>
            </a:r>
            <a:r>
              <a:rPr lang="fr-BE" altLang="nl-NL" sz="2000" dirty="0">
                <a:solidFill>
                  <a:srgbClr val="3968C7"/>
                </a:solidFill>
              </a:rPr>
              <a:t>?</a:t>
            </a:r>
          </a:p>
          <a:p>
            <a:pPr lvl="1" eaLnBrk="1" hangingPunct="1">
              <a:defRPr/>
            </a:pPr>
            <a:r>
              <a:rPr lang="fr-BE" altLang="nl-NL" sz="2000" dirty="0" err="1">
                <a:solidFill>
                  <a:srgbClr val="3968C7"/>
                </a:solidFill>
              </a:rPr>
              <a:t>Klasinfo</a:t>
            </a:r>
            <a:r>
              <a:rPr lang="fr-BE" altLang="nl-NL" sz="2000" dirty="0">
                <a:solidFill>
                  <a:srgbClr val="3968C7"/>
                </a:solidFill>
              </a:rPr>
              <a:t>?</a:t>
            </a:r>
          </a:p>
          <a:p>
            <a:pPr lvl="1" eaLnBrk="1" hangingPunct="1">
              <a:defRPr/>
            </a:pPr>
            <a:r>
              <a:rPr lang="fr-BE" altLang="nl-NL" sz="2000" dirty="0">
                <a:solidFill>
                  <a:srgbClr val="3968C7"/>
                </a:solidFill>
              </a:rPr>
              <a:t>Nota van de </a:t>
            </a:r>
            <a:r>
              <a:rPr lang="fr-BE" altLang="nl-NL" sz="2000" dirty="0" err="1">
                <a:solidFill>
                  <a:srgbClr val="3968C7"/>
                </a:solidFill>
              </a:rPr>
              <a:t>juf</a:t>
            </a:r>
            <a:r>
              <a:rPr lang="fr-BE" altLang="nl-NL" sz="2000" dirty="0">
                <a:solidFill>
                  <a:srgbClr val="3968C7"/>
                </a:solidFill>
              </a:rPr>
              <a:t>?</a:t>
            </a:r>
          </a:p>
          <a:p>
            <a:pPr lvl="1" eaLnBrk="1" hangingPunct="1">
              <a:defRPr/>
            </a:pPr>
            <a:r>
              <a:rPr lang="fr-BE" altLang="nl-NL" sz="2000" dirty="0">
                <a:solidFill>
                  <a:srgbClr val="3968C7"/>
                </a:solidFill>
              </a:rPr>
              <a:t>=&gt; </a:t>
            </a:r>
            <a:r>
              <a:rPr lang="fr-BE" altLang="nl-NL" sz="2000" dirty="0" err="1">
                <a:solidFill>
                  <a:srgbClr val="3968C7"/>
                </a:solidFill>
              </a:rPr>
              <a:t>Ondertekenen</a:t>
            </a:r>
            <a:endParaRPr lang="fr-BE" altLang="nl-NL" sz="2000" dirty="0">
              <a:solidFill>
                <a:srgbClr val="3968C7"/>
              </a:solidFill>
            </a:endParaRPr>
          </a:p>
          <a:p>
            <a:pPr lvl="1" eaLnBrk="1" hangingPunct="1">
              <a:defRPr/>
            </a:pPr>
            <a:endParaRPr lang="fr-BE" altLang="nl-NL" sz="2000" dirty="0">
              <a:solidFill>
                <a:srgbClr val="3968C7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fr-BE" altLang="nl-NL" dirty="0" err="1">
                <a:solidFill>
                  <a:srgbClr val="3968C7"/>
                </a:solidFill>
              </a:rPr>
              <a:t>Rood</a:t>
            </a:r>
            <a:r>
              <a:rPr lang="fr-BE" altLang="nl-NL" dirty="0">
                <a:solidFill>
                  <a:srgbClr val="3968C7"/>
                </a:solidFill>
              </a:rPr>
              <a:t> </a:t>
            </a:r>
            <a:r>
              <a:rPr lang="fr-BE" altLang="nl-NL" dirty="0" err="1">
                <a:solidFill>
                  <a:srgbClr val="3968C7"/>
                </a:solidFill>
              </a:rPr>
              <a:t>mapje</a:t>
            </a:r>
            <a:r>
              <a:rPr lang="fr-BE" altLang="nl-NL" dirty="0">
                <a:solidFill>
                  <a:srgbClr val="3968C7"/>
                </a:solidFill>
              </a:rPr>
              <a:t> </a:t>
            </a:r>
            <a:r>
              <a:rPr lang="fr-BE" altLang="nl-NL" dirty="0" err="1">
                <a:solidFill>
                  <a:srgbClr val="3968C7"/>
                </a:solidFill>
              </a:rPr>
              <a:t>controleren</a:t>
            </a:r>
            <a:r>
              <a:rPr lang="fr-BE" altLang="nl-NL" dirty="0">
                <a:solidFill>
                  <a:srgbClr val="3968C7"/>
                </a:solidFill>
              </a:rPr>
              <a:t> </a:t>
            </a:r>
          </a:p>
          <a:p>
            <a:pPr eaLnBrk="1" hangingPunct="1">
              <a:defRPr/>
            </a:pPr>
            <a:r>
              <a:rPr lang="fr-BE" altLang="nl-NL" sz="2000" dirty="0">
                <a:solidFill>
                  <a:srgbClr val="3968C7"/>
                </a:solidFill>
              </a:rPr>
              <a:t>      </a:t>
            </a:r>
            <a:r>
              <a:rPr lang="fr-BE" altLang="nl-NL" sz="2000" dirty="0" err="1">
                <a:solidFill>
                  <a:srgbClr val="3968C7"/>
                </a:solidFill>
              </a:rPr>
              <a:t>Nieuwsbrief</a:t>
            </a:r>
            <a:r>
              <a:rPr lang="fr-BE" altLang="nl-NL" sz="2000" dirty="0">
                <a:solidFill>
                  <a:srgbClr val="3968C7"/>
                </a:solidFill>
              </a:rPr>
              <a:t>?   </a:t>
            </a:r>
            <a:r>
              <a:rPr lang="fr-BE" altLang="nl-NL" sz="2000" dirty="0" err="1">
                <a:solidFill>
                  <a:srgbClr val="3968C7"/>
                </a:solidFill>
              </a:rPr>
              <a:t>Informatie</a:t>
            </a:r>
            <a:r>
              <a:rPr lang="fr-BE" altLang="nl-NL" sz="2000" dirty="0">
                <a:solidFill>
                  <a:srgbClr val="3968C7"/>
                </a:solidFill>
              </a:rPr>
              <a:t>, </a:t>
            </a:r>
            <a:r>
              <a:rPr lang="fr-BE" altLang="nl-NL" sz="2000" dirty="0" err="1">
                <a:solidFill>
                  <a:srgbClr val="3968C7"/>
                </a:solidFill>
              </a:rPr>
              <a:t>brieven</a:t>
            </a:r>
            <a:r>
              <a:rPr lang="fr-BE" altLang="nl-NL" sz="2000" dirty="0">
                <a:solidFill>
                  <a:srgbClr val="3968C7"/>
                </a:solidFill>
              </a:rPr>
              <a:t>?   </a:t>
            </a:r>
            <a:r>
              <a:rPr lang="fr-BE" altLang="nl-NL" sz="2000" dirty="0" err="1">
                <a:solidFill>
                  <a:srgbClr val="3968C7"/>
                </a:solidFill>
              </a:rPr>
              <a:t>Facturen</a:t>
            </a:r>
            <a:r>
              <a:rPr lang="fr-BE" altLang="nl-NL" sz="2000" dirty="0">
                <a:solidFill>
                  <a:srgbClr val="3968C7"/>
                </a:solidFill>
              </a:rPr>
              <a:t>?</a:t>
            </a:r>
          </a:p>
          <a:p>
            <a:pPr marL="800100" lvl="1" indent="-342900" eaLnBrk="1" hangingPunct="1">
              <a:buFont typeface="Symbol" panose="05050102010706020507" pitchFamily="18" charset="2"/>
              <a:buChar char="Þ"/>
              <a:defRPr/>
            </a:pPr>
            <a:r>
              <a:rPr lang="fr-BE" altLang="nl-NL" sz="2000" dirty="0" err="1">
                <a:solidFill>
                  <a:srgbClr val="3968C7"/>
                </a:solidFill>
              </a:rPr>
              <a:t>Blijft</a:t>
            </a:r>
            <a:r>
              <a:rPr lang="fr-BE" altLang="nl-NL" sz="2000" dirty="0">
                <a:solidFill>
                  <a:srgbClr val="3968C7"/>
                </a:solidFill>
              </a:rPr>
              <a:t> </a:t>
            </a:r>
            <a:r>
              <a:rPr lang="fr-BE" altLang="nl-NL" sz="2000" dirty="0" err="1">
                <a:solidFill>
                  <a:srgbClr val="3968C7"/>
                </a:solidFill>
              </a:rPr>
              <a:t>thuis</a:t>
            </a:r>
            <a:endParaRPr lang="fr-BE" altLang="nl-NL" sz="2000" dirty="0">
              <a:solidFill>
                <a:srgbClr val="3968C7"/>
              </a:solidFill>
            </a:endParaRPr>
          </a:p>
          <a:p>
            <a:pPr lvl="1" eaLnBrk="1" hangingPunct="1">
              <a:defRPr/>
            </a:pPr>
            <a:endParaRPr lang="fr-BE" altLang="nl-NL" sz="2000" dirty="0">
              <a:solidFill>
                <a:srgbClr val="3968C7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fr-BE" altLang="nl-NL" dirty="0">
                <a:solidFill>
                  <a:srgbClr val="3968C7"/>
                </a:solidFill>
              </a:rPr>
              <a:t>Geel </a:t>
            </a:r>
            <a:r>
              <a:rPr lang="fr-BE" altLang="nl-NL" dirty="0" err="1">
                <a:solidFill>
                  <a:srgbClr val="3968C7"/>
                </a:solidFill>
              </a:rPr>
              <a:t>mapje</a:t>
            </a:r>
            <a:r>
              <a:rPr lang="fr-BE" altLang="nl-NL" dirty="0">
                <a:solidFill>
                  <a:srgbClr val="3968C7"/>
                </a:solidFill>
              </a:rPr>
              <a:t> </a:t>
            </a:r>
            <a:r>
              <a:rPr lang="fr-BE" altLang="nl-NL" dirty="0" err="1">
                <a:solidFill>
                  <a:srgbClr val="3968C7"/>
                </a:solidFill>
              </a:rPr>
              <a:t>controleren</a:t>
            </a:r>
            <a:r>
              <a:rPr lang="fr-BE" altLang="nl-NL" dirty="0">
                <a:solidFill>
                  <a:srgbClr val="3968C7"/>
                </a:solidFill>
              </a:rPr>
              <a:t> </a:t>
            </a:r>
          </a:p>
          <a:p>
            <a:pPr eaLnBrk="1" hangingPunct="1">
              <a:defRPr/>
            </a:pPr>
            <a:r>
              <a:rPr lang="fr-BE" altLang="nl-NL" sz="2000" dirty="0">
                <a:solidFill>
                  <a:srgbClr val="3968C7"/>
                </a:solidFill>
              </a:rPr>
              <a:t>	      </a:t>
            </a:r>
            <a:r>
              <a:rPr lang="fr-BE" altLang="nl-NL" sz="2000" dirty="0" err="1">
                <a:solidFill>
                  <a:srgbClr val="3968C7"/>
                </a:solidFill>
              </a:rPr>
              <a:t>Toets</a:t>
            </a:r>
            <a:r>
              <a:rPr lang="fr-BE" altLang="nl-NL" sz="2000" dirty="0">
                <a:solidFill>
                  <a:srgbClr val="3968C7"/>
                </a:solidFill>
              </a:rPr>
              <a:t> </a:t>
            </a:r>
            <a:r>
              <a:rPr lang="fr-BE" altLang="nl-NL" sz="2000" dirty="0" err="1">
                <a:solidFill>
                  <a:srgbClr val="3968C7"/>
                </a:solidFill>
              </a:rPr>
              <a:t>ondertekenen</a:t>
            </a:r>
            <a:endParaRPr lang="fr-BE" altLang="nl-NL" sz="2000" dirty="0">
              <a:solidFill>
                <a:srgbClr val="3968C7"/>
              </a:solidFill>
            </a:endParaRPr>
          </a:p>
          <a:p>
            <a:pPr lvl="1" eaLnBrk="1" hangingPunct="1">
              <a:defRPr/>
            </a:pPr>
            <a:r>
              <a:rPr lang="fr-BE" altLang="nl-NL" sz="2000" dirty="0">
                <a:solidFill>
                  <a:srgbClr val="3968C7"/>
                </a:solidFill>
              </a:rPr>
              <a:t>=</a:t>
            </a:r>
            <a:endParaRPr lang="fr-BE" sz="2000" dirty="0">
              <a:solidFill>
                <a:srgbClr val="3968C7"/>
              </a:solidFill>
              <a:latin typeface="+mn-lt"/>
              <a:cs typeface="+mn-cs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7488238" cy="1009650"/>
          </a:xfrm>
        </p:spPr>
        <p:txBody>
          <a:bodyPr/>
          <a:lstStyle/>
          <a:p>
            <a:pPr algn="ctr" eaLnBrk="1" hangingPunct="1"/>
            <a:r>
              <a:rPr lang="nl-BE" altLang="nl-NL" smtClean="0"/>
              <a:t>Dagelijkse oudertaken</a:t>
            </a:r>
            <a:endParaRPr lang="nl-NL" alt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310F3D-FD1C-47AC-AACC-5C2CA084B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5661025"/>
            <a:ext cx="7772400" cy="107950"/>
          </a:xfrm>
        </p:spPr>
        <p:txBody>
          <a:bodyPr/>
          <a:lstStyle/>
          <a:p>
            <a:pPr eaLnBrk="1" hangingPunct="1">
              <a:defRPr/>
            </a:pPr>
            <a:r>
              <a:rPr lang="fr-BE" altLang="nl-NL" dirty="0"/>
              <a:t/>
            </a:r>
            <a:br>
              <a:rPr lang="fr-BE" altLang="nl-NL" dirty="0"/>
            </a:br>
            <a:endParaRPr lang="en-US" dirty="0"/>
          </a:p>
        </p:txBody>
      </p:sp>
      <p:sp>
        <p:nvSpPr>
          <p:cNvPr id="13315" name="Tijdelijke aanduiding voor tekst 2">
            <a:extLst>
              <a:ext uri="{FF2B5EF4-FFF2-40B4-BE49-F238E27FC236}">
                <a16:creationId xmlns:a16="http://schemas.microsoft.com/office/drawing/2014/main" id="{2C6C1324-4309-4321-B902-D19CC8BA1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1313" y="620713"/>
            <a:ext cx="7772400" cy="45815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fr-BE" altLang="nl-NL" dirty="0" err="1">
                <a:solidFill>
                  <a:srgbClr val="3968C7"/>
                </a:solidFill>
              </a:rPr>
              <a:t>Lezen</a:t>
            </a:r>
            <a:r>
              <a:rPr lang="fr-BE" altLang="nl-NL" dirty="0">
                <a:solidFill>
                  <a:srgbClr val="3968C7"/>
                </a:solidFill>
              </a:rPr>
              <a:t/>
            </a:r>
            <a:br>
              <a:rPr lang="fr-BE" altLang="nl-NL" dirty="0">
                <a:solidFill>
                  <a:srgbClr val="3968C7"/>
                </a:solidFill>
              </a:rPr>
            </a:br>
            <a:r>
              <a:rPr lang="fr-BE" altLang="nl-NL" dirty="0">
                <a:solidFill>
                  <a:srgbClr val="3968C7"/>
                </a:solidFill>
              </a:rPr>
              <a:t>	</a:t>
            </a:r>
            <a:r>
              <a:rPr lang="fr-BE" altLang="nl-NL" dirty="0" err="1">
                <a:solidFill>
                  <a:srgbClr val="3968C7"/>
                </a:solidFill>
              </a:rPr>
              <a:t>Letters</a:t>
            </a:r>
            <a:r>
              <a:rPr lang="fr-BE" altLang="nl-NL" dirty="0">
                <a:solidFill>
                  <a:srgbClr val="3968C7"/>
                </a:solidFill>
              </a:rPr>
              <a:t> en </a:t>
            </a:r>
            <a:r>
              <a:rPr lang="fr-BE" altLang="nl-NL" dirty="0" err="1">
                <a:solidFill>
                  <a:srgbClr val="3968C7"/>
                </a:solidFill>
              </a:rPr>
              <a:t>woordjes</a:t>
            </a:r>
            <a:r>
              <a:rPr lang="fr-BE" altLang="nl-NL" dirty="0">
                <a:solidFill>
                  <a:srgbClr val="3968C7"/>
                </a:solidFill>
              </a:rPr>
              <a:t> met </a:t>
            </a:r>
            <a:r>
              <a:rPr lang="fr-BE" altLang="nl-NL" dirty="0" err="1">
                <a:solidFill>
                  <a:srgbClr val="3968C7"/>
                </a:solidFill>
              </a:rPr>
              <a:t>doosjes</a:t>
            </a: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defRPr/>
            </a:pPr>
            <a:r>
              <a:rPr lang="fr-BE" altLang="nl-NL" dirty="0">
                <a:solidFill>
                  <a:srgbClr val="3968C7"/>
                </a:solidFill>
              </a:rPr>
              <a:t>	</a:t>
            </a:r>
            <a:r>
              <a:rPr lang="fr-BE" altLang="nl-NL" dirty="0" err="1">
                <a:solidFill>
                  <a:srgbClr val="3968C7"/>
                </a:solidFill>
              </a:rPr>
              <a:t>Veilig</a:t>
            </a:r>
            <a:r>
              <a:rPr lang="fr-BE" altLang="nl-NL" dirty="0">
                <a:solidFill>
                  <a:srgbClr val="3968C7"/>
                </a:solidFill>
              </a:rPr>
              <a:t> en </a:t>
            </a:r>
            <a:r>
              <a:rPr lang="fr-BE" altLang="nl-NL" dirty="0" err="1">
                <a:solidFill>
                  <a:srgbClr val="3968C7"/>
                </a:solidFill>
              </a:rPr>
              <a:t>vlot</a:t>
            </a:r>
            <a:r>
              <a:rPr lang="fr-BE" altLang="nl-NL" dirty="0">
                <a:solidFill>
                  <a:srgbClr val="3968C7"/>
                </a:solidFill>
              </a:rPr>
              <a:t>: </a:t>
            </a:r>
            <a:r>
              <a:rPr lang="fr-BE" altLang="nl-NL" dirty="0" err="1">
                <a:solidFill>
                  <a:srgbClr val="3968C7"/>
                </a:solidFill>
              </a:rPr>
              <a:t>aanduiden</a:t>
            </a:r>
            <a:r>
              <a:rPr lang="fr-BE" altLang="nl-NL" dirty="0">
                <a:solidFill>
                  <a:srgbClr val="3968C7"/>
                </a:solidFill>
              </a:rPr>
              <a:t> </a:t>
            </a:r>
            <a:r>
              <a:rPr lang="fr-BE" altLang="nl-NL" dirty="0" err="1">
                <a:solidFill>
                  <a:srgbClr val="3968C7"/>
                </a:solidFill>
              </a:rPr>
              <a:t>smileyblad</a:t>
            </a: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defRPr/>
            </a:pPr>
            <a:r>
              <a:rPr lang="fr-BE" altLang="nl-NL" dirty="0">
                <a:solidFill>
                  <a:srgbClr val="3968C7"/>
                </a:solidFill>
              </a:rPr>
              <a:t>	</a:t>
            </a:r>
            <a:r>
              <a:rPr lang="fr-BE" altLang="nl-NL" dirty="0" err="1">
                <a:solidFill>
                  <a:srgbClr val="3968C7"/>
                </a:solidFill>
              </a:rPr>
              <a:t>Leesboekjes</a:t>
            </a: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defRPr/>
            </a:pPr>
            <a:r>
              <a:rPr lang="fr-BE" altLang="nl-NL" dirty="0">
                <a:solidFill>
                  <a:srgbClr val="3968C7"/>
                </a:solidFill>
              </a:rPr>
              <a:t>	</a:t>
            </a:r>
            <a:r>
              <a:rPr lang="fr-BE" altLang="nl-NL" dirty="0" err="1">
                <a:solidFill>
                  <a:srgbClr val="3968C7"/>
                </a:solidFill>
              </a:rPr>
              <a:t>Veilig</a:t>
            </a:r>
            <a:r>
              <a:rPr lang="fr-BE" altLang="nl-NL" dirty="0">
                <a:solidFill>
                  <a:srgbClr val="3968C7"/>
                </a:solidFill>
              </a:rPr>
              <a:t> </a:t>
            </a:r>
            <a:r>
              <a:rPr lang="fr-BE" altLang="nl-NL" dirty="0" err="1">
                <a:solidFill>
                  <a:srgbClr val="3968C7"/>
                </a:solidFill>
              </a:rPr>
              <a:t>thuis</a:t>
            </a:r>
            <a:r>
              <a:rPr lang="fr-BE" altLang="nl-NL" dirty="0">
                <a:solidFill>
                  <a:srgbClr val="3968C7"/>
                </a:solidFill>
              </a:rPr>
              <a:t>- </a:t>
            </a:r>
            <a:r>
              <a:rPr lang="fr-BE" altLang="nl-NL" dirty="0" err="1">
                <a:solidFill>
                  <a:srgbClr val="3968C7"/>
                </a:solidFill>
              </a:rPr>
              <a:t>spel</a:t>
            </a: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defRPr/>
            </a:pP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fr-BE" altLang="nl-NL" dirty="0" err="1">
                <a:solidFill>
                  <a:srgbClr val="3968C7"/>
                </a:solidFill>
              </a:rPr>
              <a:t>Rekenen</a:t>
            </a:r>
            <a:r>
              <a:rPr lang="fr-BE" altLang="nl-NL" dirty="0">
                <a:solidFill>
                  <a:srgbClr val="3968C7"/>
                </a:solidFill>
              </a:rPr>
              <a:t> </a:t>
            </a:r>
            <a:r>
              <a:rPr lang="fr-BE" altLang="nl-NL" dirty="0" err="1">
                <a:solidFill>
                  <a:srgbClr val="3968C7"/>
                </a:solidFill>
              </a:rPr>
              <a:t>oefenen</a:t>
            </a: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defRPr/>
            </a:pPr>
            <a:r>
              <a:rPr lang="fr-BE" altLang="nl-NL" dirty="0">
                <a:solidFill>
                  <a:srgbClr val="3968C7"/>
                </a:solidFill>
              </a:rPr>
              <a:t>	</a:t>
            </a:r>
            <a:r>
              <a:rPr lang="fr-BE" altLang="nl-NL" dirty="0" err="1">
                <a:solidFill>
                  <a:srgbClr val="3968C7"/>
                </a:solidFill>
              </a:rPr>
              <a:t>Doosje</a:t>
            </a:r>
            <a:endParaRPr lang="fr-BE" altLang="nl-NL" dirty="0">
              <a:solidFill>
                <a:srgbClr val="3968C7"/>
              </a:solidFill>
            </a:endParaRPr>
          </a:p>
          <a:p>
            <a:pPr eaLnBrk="1" hangingPunct="1">
              <a:defRPr/>
            </a:pPr>
            <a:r>
              <a:rPr lang="fr-BE" altLang="nl-NL" dirty="0">
                <a:solidFill>
                  <a:srgbClr val="3968C7"/>
                </a:solidFill>
              </a:rPr>
              <a:t>	kweetet.be (?)</a:t>
            </a:r>
          </a:p>
          <a:p>
            <a:pPr eaLnBrk="1" hangingPunct="1">
              <a:defRPr/>
            </a:pPr>
            <a:endParaRPr lang="fr-BE" altLang="nl-NL" dirty="0">
              <a:solidFill>
                <a:srgbClr val="3968C7"/>
              </a:solidFill>
            </a:endParaRPr>
          </a:p>
          <a:p>
            <a:pPr marL="342900" indent="-342900" eaLnBrk="1" hangingPunct="1">
              <a:buFont typeface="Symbol" panose="05050102010706020507" pitchFamily="18" charset="2"/>
              <a:buChar char="Þ"/>
              <a:defRPr/>
            </a:pPr>
            <a:r>
              <a:rPr lang="fr-BE" altLang="nl-NL" dirty="0" err="1">
                <a:solidFill>
                  <a:srgbClr val="3968C7"/>
                </a:solidFill>
              </a:rPr>
              <a:t>Geen</a:t>
            </a:r>
            <a:r>
              <a:rPr lang="fr-BE" altLang="nl-NL" dirty="0">
                <a:solidFill>
                  <a:srgbClr val="3968C7"/>
                </a:solidFill>
              </a:rPr>
              <a:t> </a:t>
            </a:r>
            <a:r>
              <a:rPr lang="fr-BE" altLang="nl-NL" dirty="0" err="1">
                <a:solidFill>
                  <a:srgbClr val="3968C7"/>
                </a:solidFill>
              </a:rPr>
              <a:t>dagelijks</a:t>
            </a:r>
            <a:r>
              <a:rPr lang="fr-BE" altLang="nl-NL" dirty="0">
                <a:solidFill>
                  <a:srgbClr val="3968C7"/>
                </a:solidFill>
              </a:rPr>
              <a:t> </a:t>
            </a:r>
            <a:r>
              <a:rPr lang="fr-BE" altLang="nl-NL" dirty="0" err="1">
                <a:solidFill>
                  <a:srgbClr val="3968C7"/>
                </a:solidFill>
              </a:rPr>
              <a:t>huiswerk</a:t>
            </a:r>
            <a:r>
              <a:rPr lang="fr-BE" altLang="nl-NL" dirty="0">
                <a:solidFill>
                  <a:srgbClr val="3968C7"/>
                </a:solidFill>
              </a:rPr>
              <a:t> op papier. </a:t>
            </a:r>
          </a:p>
          <a:p>
            <a:pPr eaLnBrk="1" hangingPunct="1">
              <a:defRPr/>
            </a:pPr>
            <a:r>
              <a:rPr lang="fr-BE" altLang="nl-NL" dirty="0">
                <a:solidFill>
                  <a:srgbClr val="3968C7"/>
                </a:solidFill>
              </a:rPr>
              <a:t>    Dus </a:t>
            </a:r>
            <a:r>
              <a:rPr lang="fr-BE" altLang="nl-NL" dirty="0" err="1">
                <a:solidFill>
                  <a:srgbClr val="3968C7"/>
                </a:solidFill>
              </a:rPr>
              <a:t>ook</a:t>
            </a:r>
            <a:r>
              <a:rPr lang="fr-BE" altLang="nl-NL" dirty="0">
                <a:solidFill>
                  <a:srgbClr val="3968C7"/>
                </a:solidFill>
              </a:rPr>
              <a:t> </a:t>
            </a:r>
            <a:r>
              <a:rPr lang="fr-BE" altLang="nl-NL" dirty="0" err="1">
                <a:solidFill>
                  <a:srgbClr val="3968C7"/>
                </a:solidFill>
              </a:rPr>
              <a:t>geen</a:t>
            </a:r>
            <a:r>
              <a:rPr lang="fr-BE" altLang="nl-NL" dirty="0">
                <a:solidFill>
                  <a:srgbClr val="3968C7"/>
                </a:solidFill>
              </a:rPr>
              <a:t> </a:t>
            </a:r>
            <a:r>
              <a:rPr lang="fr-BE" altLang="nl-NL" dirty="0" err="1">
                <a:solidFill>
                  <a:srgbClr val="3968C7"/>
                </a:solidFill>
              </a:rPr>
              <a:t>huiswerkstudie</a:t>
            </a:r>
            <a:r>
              <a:rPr lang="fr-BE" altLang="nl-NL" dirty="0">
                <a:solidFill>
                  <a:srgbClr val="3968C7"/>
                </a:solidFill>
              </a:rPr>
              <a:t>. </a:t>
            </a:r>
          </a:p>
          <a:p>
            <a:pPr eaLnBrk="1" hangingPunct="1">
              <a:defRPr/>
            </a:pPr>
            <a:r>
              <a:rPr lang="fr-BE" altLang="nl-NL" dirty="0">
                <a:solidFill>
                  <a:srgbClr val="3968C7"/>
                </a:solidFill>
              </a:rPr>
              <a:t>	</a:t>
            </a:r>
          </a:p>
          <a:p>
            <a:pPr>
              <a:defRPr/>
            </a:pPr>
            <a:endParaRPr lang="en-US" altLang="nl-B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49A11-9C79-45AB-ACEE-682B3D198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313" y="188913"/>
            <a:ext cx="7772400" cy="1079500"/>
          </a:xfrm>
        </p:spPr>
        <p:txBody>
          <a:bodyPr/>
          <a:lstStyle/>
          <a:p>
            <a:pPr algn="ctr">
              <a:defRPr/>
            </a:pPr>
            <a:r>
              <a:rPr lang="nl-BE" sz="3000" dirty="0"/>
              <a:t>praktisch allerlei</a:t>
            </a:r>
          </a:p>
        </p:txBody>
      </p:sp>
      <p:sp>
        <p:nvSpPr>
          <p:cNvPr id="14339" name="Tijdelijke aanduiding voor tekst 2"/>
          <p:cNvSpPr>
            <a:spLocks noGrp="1" noChangeArrowheads="1"/>
          </p:cNvSpPr>
          <p:nvPr>
            <p:ph type="body" idx="1"/>
          </p:nvPr>
        </p:nvSpPr>
        <p:spPr>
          <a:xfrm>
            <a:off x="722313" y="1268413"/>
            <a:ext cx="7772400" cy="5329237"/>
          </a:xfrm>
        </p:spPr>
        <p:txBody>
          <a:bodyPr/>
          <a:lstStyle/>
          <a:p>
            <a:pPr eaLnBrk="1" hangingPunct="1"/>
            <a:r>
              <a:rPr lang="fr-BE" altLang="nl-NL" smtClean="0">
                <a:solidFill>
                  <a:srgbClr val="3968C7"/>
                </a:solidFill>
              </a:rPr>
              <a:t>Zelfstandigheid stimuleren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BE" altLang="nl-NL" smtClean="0">
                <a:solidFill>
                  <a:srgbClr val="3968C7"/>
                </a:solidFill>
              </a:rPr>
              <a:t> zwemzak maken (zwemkaart)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BE" altLang="nl-NL" smtClean="0">
                <a:solidFill>
                  <a:srgbClr val="3968C7"/>
                </a:solidFill>
              </a:rPr>
              <a:t> boekentas openen en sluiten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BE" altLang="nl-NL" smtClean="0">
                <a:solidFill>
                  <a:srgbClr val="3968C7"/>
                </a:solidFill>
              </a:rPr>
              <a:t> veters strikken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BE" altLang="nl-NL" smtClean="0">
                <a:solidFill>
                  <a:srgbClr val="3968C7"/>
                </a:solidFill>
              </a:rPr>
              <a:t>Jas sluiten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BE" altLang="nl-NL" smtClean="0">
                <a:solidFill>
                  <a:srgbClr val="3968C7"/>
                </a:solidFill>
              </a:rPr>
              <a:t>Taken in huis</a:t>
            </a:r>
          </a:p>
          <a:p>
            <a:pPr eaLnBrk="1" hangingPunct="1"/>
            <a:endParaRPr lang="fr-BE" altLang="nl-NL" smtClean="0">
              <a:solidFill>
                <a:srgbClr val="3968C7"/>
              </a:solidFill>
            </a:endParaRPr>
          </a:p>
          <a:p>
            <a:pPr eaLnBrk="1" hangingPunct="1"/>
            <a:r>
              <a:rPr lang="fr-BE" altLang="nl-NL" smtClean="0">
                <a:solidFill>
                  <a:srgbClr val="3968C7"/>
                </a:solidFill>
              </a:rPr>
              <a:t>Opvolging school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BE" altLang="nl-NL" smtClean="0">
                <a:solidFill>
                  <a:srgbClr val="3968C7"/>
                </a:solidFill>
              </a:rPr>
              <a:t>Samen boekentas leegmaken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BE" altLang="nl-NL" smtClean="0">
                <a:solidFill>
                  <a:srgbClr val="3968C7"/>
                </a:solidFill>
              </a:rPr>
              <a:t>Schrijfpotlood + kleurtjes voor thuis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fr-BE" altLang="nl-NL" smtClean="0">
                <a:solidFill>
                  <a:srgbClr val="3968C7"/>
                </a:solidFill>
              </a:rPr>
              <a:t>Interesse</a:t>
            </a:r>
          </a:p>
          <a:p>
            <a:pPr eaLnBrk="1" hangingPunct="1"/>
            <a:endParaRPr lang="fr-BE" altLang="nl-NL" smtClean="0">
              <a:solidFill>
                <a:srgbClr val="3968C7"/>
              </a:solidFill>
            </a:endParaRPr>
          </a:p>
          <a:p>
            <a:pPr eaLnBrk="1" hangingPunct="1"/>
            <a:r>
              <a:rPr lang="fr-BE" altLang="nl-NL" smtClean="0">
                <a:solidFill>
                  <a:srgbClr val="3968C7"/>
                </a:solidFill>
              </a:rPr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leurpotloden">
  <a:themeElements>
    <a:clrScheme name="Kleurpotloden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Kleurpotloden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chemeClr val="bg2"/>
          </a:outerShdw>
        </a:effec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45791" dir="2021404" algn="ctr" rotWithShape="0">
            <a:schemeClr val="bg2"/>
          </a:outerShdw>
        </a:effectLst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Kleurpotloden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eurpotloden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eurpotloden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leurpotloden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eurpotloden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eurpotloden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eurpotloden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leurpotloden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2658</TotalTime>
  <Words>463</Words>
  <Application>Microsoft Office PowerPoint</Application>
  <PresentationFormat>Diavoorstelling (4:3)</PresentationFormat>
  <Paragraphs>175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0" baseType="lpstr">
      <vt:lpstr>Comic Sans MS</vt:lpstr>
      <vt:lpstr>Arial</vt:lpstr>
      <vt:lpstr>Times New Roman</vt:lpstr>
      <vt:lpstr>Wingdings</vt:lpstr>
      <vt:lpstr>Symbol</vt:lpstr>
      <vt:lpstr>Kleurpotloden</vt:lpstr>
      <vt:lpstr>PowerPoint-presentatie</vt:lpstr>
      <vt:lpstr>Dagverloop</vt:lpstr>
      <vt:lpstr>Leergebieden en methodes</vt:lpstr>
      <vt:lpstr>PowerPoint-presentatie</vt:lpstr>
      <vt:lpstr>Schoolorganisatorische afspraken</vt:lpstr>
      <vt:lpstr>klasafspraken</vt:lpstr>
      <vt:lpstr>Dagelijkse oudertaken</vt:lpstr>
      <vt:lpstr> </vt:lpstr>
      <vt:lpstr>praktisch allerlei</vt:lpstr>
      <vt:lpstr>PowerPoint-presentatie</vt:lpstr>
      <vt:lpstr>Materiaallijst</vt:lpstr>
      <vt:lpstr>Abonnementen</vt:lpstr>
      <vt:lpstr>Extra</vt:lpstr>
      <vt:lpstr>PowerPoint-presentatie</vt:lpstr>
    </vt:vector>
  </TitlesOfParts>
  <Company>VCLB Meetjesland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 stap naar het 1e leerjaar</dc:title>
  <dc:creator>lcoppens</dc:creator>
  <cp:lastModifiedBy>katleen DeCock</cp:lastModifiedBy>
  <cp:revision>137</cp:revision>
  <cp:lastPrinted>2019-09-02T13:34:34Z</cp:lastPrinted>
  <dcterms:created xsi:type="dcterms:W3CDTF">2006-05-18T06:50:55Z</dcterms:created>
  <dcterms:modified xsi:type="dcterms:W3CDTF">2019-09-04T11:31:44Z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TC011408101043</vt:lpwstr>
  </property>
</Properties>
</file>