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2396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39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69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115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835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46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12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70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83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1121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734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rgbClr val="702396"/>
          </a:fgClr>
          <a:bgClr>
            <a:srgbClr val="FFFF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02400-A8B4-254F-A0E1-9C8975A0775E}" type="datetimeFigureOut">
              <a:rPr lang="nl-NL" smtClean="0"/>
              <a:t>25-3-2020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B494-7696-7844-AB46-F940FAC6B63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3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7" Type="http://schemas.openxmlformats.org/officeDocument/2006/relationships/image" Target="../media/image2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instagram.com/meesterpatrick3" TargetMode="External"/><Relationship Id="rId5" Type="http://schemas.openxmlformats.org/officeDocument/2006/relationships/audio" Target="../media/audio3.bin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bin"/><Relationship Id="rId4" Type="http://schemas.openxmlformats.org/officeDocument/2006/relationships/audio" Target="../media/audio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754592"/>
            <a:ext cx="7772400" cy="1470025"/>
          </a:xfrm>
        </p:spPr>
        <p:txBody>
          <a:bodyPr/>
          <a:lstStyle/>
          <a:p>
            <a:r>
              <a:rPr lang="nl-NL" dirty="0"/>
              <a:t>Verhaalsommen groep 3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33398" y="3886200"/>
            <a:ext cx="5574241" cy="1752600"/>
          </a:xfrm>
        </p:spPr>
        <p:txBody>
          <a:bodyPr>
            <a:normAutofit fontScale="85000" lnSpcReduction="10000"/>
          </a:bodyPr>
          <a:lstStyle/>
          <a:p>
            <a:r>
              <a:rPr lang="nl-NL" dirty="0"/>
              <a:t>Los de verhaaltjes op. </a:t>
            </a:r>
          </a:p>
          <a:p>
            <a:r>
              <a:rPr lang="nl-NL" dirty="0"/>
              <a:t>Tussen hakjes staat steeds een hulpje. </a:t>
            </a:r>
          </a:p>
          <a:p>
            <a:r>
              <a:rPr lang="nl-NL" dirty="0"/>
              <a:t>Je kan de antwoorden op een blaadje schrijven en op het einde controleren. </a:t>
            </a:r>
          </a:p>
        </p:txBody>
      </p:sp>
      <p:pic>
        <p:nvPicPr>
          <p:cNvPr id="4" name="Afbeelding 3">
            <a:hlinkHover r:id="" action="ppaction://noaction" highlightClick="1">
              <a:snd r:embed="rId3" name="Jippie"/>
            </a:hlinkHover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39" y="1922876"/>
            <a:ext cx="2977112" cy="3926647"/>
          </a:xfrm>
          <a:prstGeom prst="rect">
            <a:avLst/>
          </a:prstGeom>
        </p:spPr>
      </p:pic>
      <p:pic>
        <p:nvPicPr>
          <p:cNvPr id="5" name="Afbeelding 4">
            <a:hlinkClick r:id="rId6">
              <a:snd r:embed="rId5" name="Hier is het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398" y="6117165"/>
            <a:ext cx="504804" cy="5048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38202" y="6207667"/>
            <a:ext cx="4283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Meesterpatrick3 – bewerkt door juf Katleen</a:t>
            </a:r>
          </a:p>
        </p:txBody>
      </p:sp>
    </p:spTree>
    <p:extLst>
      <p:ext uri="{BB962C8B-B14F-4D97-AF65-F5344CB8AC3E}">
        <p14:creationId xmlns:p14="http://schemas.microsoft.com/office/powerpoint/2010/main" val="35011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ahoo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369" y="539748"/>
            <a:ext cx="1971548" cy="210635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46179" y="937167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</a:t>
            </a:r>
          </a:p>
        </p:txBody>
      </p:sp>
      <p:sp>
        <p:nvSpPr>
          <p:cNvPr id="6" name="Ovaal 5"/>
          <p:cNvSpPr/>
          <p:nvPr/>
        </p:nvSpPr>
        <p:spPr>
          <a:xfrm>
            <a:off x="2264833" y="937167"/>
            <a:ext cx="201084" cy="369332"/>
          </a:xfrm>
          <a:prstGeom prst="ellipse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704167" y="1471083"/>
            <a:ext cx="3478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1 mand zitten 10 eitjes</a:t>
            </a:r>
          </a:p>
          <a:p>
            <a:r>
              <a:rPr lang="nl-NL" dirty="0"/>
              <a:t>Hoe veel eitjes zitten in 2 manden?</a:t>
            </a:r>
          </a:p>
          <a:p>
            <a:r>
              <a:rPr lang="nl-NL" dirty="0"/>
              <a:t>(2 groepen van 10)</a:t>
            </a:r>
          </a:p>
        </p:txBody>
      </p:sp>
      <p:sp>
        <p:nvSpPr>
          <p:cNvPr id="8" name="Ovaal 7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383369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06</a:t>
            </a:r>
          </a:p>
        </p:txBody>
      </p:sp>
      <p:sp>
        <p:nvSpPr>
          <p:cNvPr id="9" name="Ovaal 8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4253442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20</a:t>
            </a:r>
          </a:p>
        </p:txBody>
      </p:sp>
      <p:sp>
        <p:nvSpPr>
          <p:cNvPr id="10" name="Ovaal 9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683997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CBE02D-DCAD-4CEC-B174-A27FC59E7B86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2019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1167" y="385532"/>
            <a:ext cx="2021108" cy="355146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941917" y="1238250"/>
            <a:ext cx="38901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paas haas heeft 20 eitjes</a:t>
            </a:r>
          </a:p>
          <a:p>
            <a:r>
              <a:rPr lang="nl-NL" dirty="0"/>
              <a:t>Hij heeft er al 8 verstopt.</a:t>
            </a:r>
          </a:p>
          <a:p>
            <a:r>
              <a:rPr lang="nl-NL" dirty="0"/>
              <a:t>Hoe veel eitjes zijn er nog in zijn mand?</a:t>
            </a:r>
          </a:p>
          <a:p>
            <a:r>
              <a:rPr lang="nl-NL" dirty="0"/>
              <a:t>(teken, doorstreep en tel terug)</a:t>
            </a:r>
          </a:p>
        </p:txBody>
      </p:sp>
      <p:sp>
        <p:nvSpPr>
          <p:cNvPr id="6" name="Ovaal 5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4253442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18</a:t>
            </a:r>
          </a:p>
        </p:txBody>
      </p:sp>
      <p:sp>
        <p:nvSpPr>
          <p:cNvPr id="7" name="Ovaal 6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082676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</a:t>
            </a:r>
          </a:p>
        </p:txBody>
      </p:sp>
      <p:sp>
        <p:nvSpPr>
          <p:cNvPr id="8" name="Ovaal 7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6788900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79FAD0B-9948-4745-ADC6-897F0DF24EE2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5382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17" y="635000"/>
            <a:ext cx="4201583" cy="30480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439834" y="1227667"/>
            <a:ext cx="37780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De paas haas heeft al 2 eitjes geverfd. </a:t>
            </a:r>
          </a:p>
          <a:p>
            <a:r>
              <a:rPr lang="nl-NL" dirty="0"/>
              <a:t>Er zijn in totaal 10 eitjes. </a:t>
            </a:r>
          </a:p>
          <a:p>
            <a:r>
              <a:rPr lang="nl-NL" dirty="0"/>
              <a:t>Hoe veel moet de haas nog verven?</a:t>
            </a:r>
          </a:p>
          <a:p>
            <a:r>
              <a:rPr lang="nl-NL" dirty="0"/>
              <a:t>(teken, ‘verf’ er al 2)</a:t>
            </a:r>
          </a:p>
        </p:txBody>
      </p:sp>
      <p:sp>
        <p:nvSpPr>
          <p:cNvPr id="6" name="Ovaal 5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082676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7" name="Ovaal 6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4134909" y="502894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8" name="Ovaal 7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7060143" y="5015984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A2998DD-49AE-4C8C-922D-B8797005A621}"/>
              </a:ext>
            </a:extLst>
          </p:cNvPr>
          <p:cNvSpPr/>
          <p:nvPr/>
        </p:nvSpPr>
        <p:spPr>
          <a:xfrm>
            <a:off x="261257" y="351137"/>
            <a:ext cx="95358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72402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hlinkHover r:id="" action="ppaction://noaction" highlightClick="1">
              <a:snd r:embed="rId2" name="Jippie"/>
            </a:hlinkHover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68" y="2063748"/>
            <a:ext cx="3073227" cy="405341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852083" y="1079500"/>
            <a:ext cx="3534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dirty="0"/>
              <a:t>Goed gedaan !</a:t>
            </a:r>
          </a:p>
        </p:txBody>
      </p:sp>
    </p:spTree>
    <p:extLst>
      <p:ext uri="{BB962C8B-B14F-4D97-AF65-F5344CB8AC3E}">
        <p14:creationId xmlns:p14="http://schemas.microsoft.com/office/powerpoint/2010/main" val="135691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51E70-D57D-40EC-92B7-F9A61C74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CONTROLEREN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8D5BD-3981-4149-9CAB-B36350065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1.      	</a:t>
            </a:r>
            <a:r>
              <a:rPr lang="nl-BE" dirty="0">
                <a:solidFill>
                  <a:schemeClr val="tx2"/>
                </a:solidFill>
              </a:rPr>
              <a:t>12</a:t>
            </a: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2.		</a:t>
            </a:r>
            <a:r>
              <a:rPr lang="nl-BE" dirty="0">
                <a:solidFill>
                  <a:schemeClr val="tx2"/>
                </a:solidFill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nl-BE" dirty="0"/>
              <a:t>3.		</a:t>
            </a:r>
            <a:r>
              <a:rPr lang="nl-BE" dirty="0">
                <a:solidFill>
                  <a:schemeClr val="tx2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nl-BE" dirty="0"/>
              <a:t>4.		</a:t>
            </a:r>
            <a:r>
              <a:rPr lang="nl-BE" dirty="0">
                <a:solidFill>
                  <a:schemeClr val="tx2"/>
                </a:solidFill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nl-BE" dirty="0"/>
              <a:t>5.		</a:t>
            </a:r>
            <a:r>
              <a:rPr lang="nl-BE" dirty="0">
                <a:solidFill>
                  <a:schemeClr val="tx2"/>
                </a:solidFill>
              </a:rPr>
              <a:t>15</a:t>
            </a: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6.		</a:t>
            </a:r>
            <a:r>
              <a:rPr lang="nl-BE" dirty="0">
                <a:solidFill>
                  <a:schemeClr val="tx2"/>
                </a:solidFill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nl-BE" dirty="0"/>
              <a:t>7.		</a:t>
            </a:r>
            <a:r>
              <a:rPr lang="nl-BE" dirty="0">
                <a:solidFill>
                  <a:schemeClr val="tx2"/>
                </a:solidFill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nl-BE" dirty="0"/>
              <a:t>8.		</a:t>
            </a:r>
            <a:r>
              <a:rPr lang="nl-BE" dirty="0">
                <a:solidFill>
                  <a:schemeClr val="tx2"/>
                </a:solidFill>
              </a:rPr>
              <a:t>20</a:t>
            </a:r>
          </a:p>
          <a:p>
            <a:pPr>
              <a:lnSpc>
                <a:spcPct val="150000"/>
              </a:lnSpc>
            </a:pPr>
            <a:r>
              <a:rPr lang="nl-BE" dirty="0"/>
              <a:t>9.		</a:t>
            </a:r>
            <a:r>
              <a:rPr lang="nl-BE" dirty="0">
                <a:solidFill>
                  <a:schemeClr val="tx2"/>
                </a:solidFill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nl-BE" dirty="0"/>
              <a:t>10.		</a:t>
            </a:r>
            <a:r>
              <a:rPr lang="nl-BE" dirty="0">
                <a:solidFill>
                  <a:schemeClr val="tx2"/>
                </a:solidFill>
              </a:rPr>
              <a:t>8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380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7314B-BDFF-4662-93BA-66B941433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ANTWOORDENBLAD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288C8-1AD5-4E09-AA99-8F4E62845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nl-BE" dirty="0"/>
              <a:t>1. </a:t>
            </a:r>
          </a:p>
          <a:p>
            <a:pPr>
              <a:lnSpc>
                <a:spcPct val="150000"/>
              </a:lnSpc>
            </a:pPr>
            <a:r>
              <a:rPr lang="nl-BE" dirty="0"/>
              <a:t>2.</a:t>
            </a:r>
          </a:p>
          <a:p>
            <a:pPr>
              <a:lnSpc>
                <a:spcPct val="150000"/>
              </a:lnSpc>
            </a:pPr>
            <a:r>
              <a:rPr lang="nl-BE" dirty="0"/>
              <a:t>3.</a:t>
            </a:r>
          </a:p>
          <a:p>
            <a:pPr>
              <a:lnSpc>
                <a:spcPct val="150000"/>
              </a:lnSpc>
            </a:pPr>
            <a:r>
              <a:rPr lang="nl-BE" dirty="0"/>
              <a:t>4.</a:t>
            </a:r>
          </a:p>
          <a:p>
            <a:pPr>
              <a:lnSpc>
                <a:spcPct val="150000"/>
              </a:lnSpc>
            </a:pPr>
            <a:r>
              <a:rPr lang="nl-BE" dirty="0"/>
              <a:t>5.</a:t>
            </a:r>
          </a:p>
          <a:p>
            <a:pPr marL="0" indent="0">
              <a:lnSpc>
                <a:spcPct val="150000"/>
              </a:lnSpc>
              <a:buNone/>
            </a:pPr>
            <a:endParaRPr lang="nl-BE" dirty="0"/>
          </a:p>
          <a:p>
            <a:pPr>
              <a:lnSpc>
                <a:spcPct val="150000"/>
              </a:lnSpc>
            </a:pPr>
            <a:r>
              <a:rPr lang="nl-BE" dirty="0"/>
              <a:t>6.</a:t>
            </a:r>
          </a:p>
          <a:p>
            <a:pPr>
              <a:lnSpc>
                <a:spcPct val="150000"/>
              </a:lnSpc>
            </a:pPr>
            <a:r>
              <a:rPr lang="nl-BE" dirty="0"/>
              <a:t>7.</a:t>
            </a:r>
          </a:p>
          <a:p>
            <a:pPr>
              <a:lnSpc>
                <a:spcPct val="150000"/>
              </a:lnSpc>
            </a:pPr>
            <a:r>
              <a:rPr lang="nl-BE" dirty="0"/>
              <a:t>8.</a:t>
            </a:r>
          </a:p>
          <a:p>
            <a:pPr>
              <a:lnSpc>
                <a:spcPct val="150000"/>
              </a:lnSpc>
            </a:pPr>
            <a:r>
              <a:rPr lang="nl-BE" dirty="0"/>
              <a:t>9.</a:t>
            </a:r>
          </a:p>
          <a:p>
            <a:pPr>
              <a:lnSpc>
                <a:spcPct val="150000"/>
              </a:lnSpc>
            </a:pPr>
            <a:r>
              <a:rPr lang="nl-BE" dirty="0"/>
              <a:t>10.</a:t>
            </a:r>
          </a:p>
        </p:txBody>
      </p:sp>
    </p:spTree>
    <p:extLst>
      <p:ext uri="{BB962C8B-B14F-4D97-AF65-F5344CB8AC3E}">
        <p14:creationId xmlns:p14="http://schemas.microsoft.com/office/powerpoint/2010/main" val="273338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/>
          <a:srcRect t="5884" b="5884"/>
          <a:stretch>
            <a:fillRect/>
          </a:stretch>
        </p:blipFill>
        <p:spPr>
          <a:xfrm>
            <a:off x="1788583" y="351137"/>
            <a:ext cx="5035550" cy="2769359"/>
          </a:xfrm>
        </p:spPr>
      </p:pic>
      <p:sp>
        <p:nvSpPr>
          <p:cNvPr id="8" name="Tekstvak 7"/>
          <p:cNvSpPr txBox="1"/>
          <p:nvPr/>
        </p:nvSpPr>
        <p:spPr>
          <a:xfrm>
            <a:off x="740833" y="3693583"/>
            <a:ext cx="3639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Er zijn 7 bloemen en 5 keer een ei. </a:t>
            </a:r>
          </a:p>
          <a:p>
            <a:r>
              <a:rPr lang="nl-NL" dirty="0"/>
              <a:t>Hoe veel zijn dat samen? (Tel verder)</a:t>
            </a:r>
          </a:p>
        </p:txBody>
      </p:sp>
      <p:sp>
        <p:nvSpPr>
          <p:cNvPr id="14" name="Ovaal 13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788583" y="4900083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11</a:t>
            </a:r>
          </a:p>
        </p:txBody>
      </p:sp>
      <p:sp>
        <p:nvSpPr>
          <p:cNvPr id="15" name="Ovaal 14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4296387" y="4992958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12</a:t>
            </a:r>
          </a:p>
        </p:txBody>
      </p:sp>
      <p:sp>
        <p:nvSpPr>
          <p:cNvPr id="16" name="Ovaal 15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6490758" y="5052483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94EF02-C3DE-4015-96AB-63389D3E8A79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88679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79" y="183621"/>
            <a:ext cx="3588892" cy="310144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2" y="183621"/>
            <a:ext cx="3588892" cy="3101445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1045407" y="3704166"/>
            <a:ext cx="6401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In 1 mand zitten 7 eitjes. Hoe veel zitten in 2 manden? (Tel verder)</a:t>
            </a:r>
          </a:p>
        </p:txBody>
      </p:sp>
      <p:sp>
        <p:nvSpPr>
          <p:cNvPr id="15" name="Ovaal 14">
            <a:hlinkClick r:id="" action="ppaction://noaction">
              <a:snd r:embed="rId3" name="Applaus"/>
            </a:hlinkClick>
          </p:cNvPr>
          <p:cNvSpPr/>
          <p:nvPr/>
        </p:nvSpPr>
        <p:spPr>
          <a:xfrm>
            <a:off x="1354666" y="509879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14</a:t>
            </a:r>
          </a:p>
        </p:txBody>
      </p:sp>
      <p:sp>
        <p:nvSpPr>
          <p:cNvPr id="16" name="Ovaal 15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4237566" y="509879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15</a:t>
            </a:r>
          </a:p>
        </p:txBody>
      </p:sp>
      <p:sp>
        <p:nvSpPr>
          <p:cNvPr id="17" name="Ovaal 16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7347421" y="509879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A27AAF-3E0A-4B30-AA0F-15B8FEE4FA5A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9590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1" y="486833"/>
            <a:ext cx="3390899" cy="298807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37167" y="1375833"/>
            <a:ext cx="33796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Dit ei heeft 4 strepen.</a:t>
            </a:r>
          </a:p>
          <a:p>
            <a:r>
              <a:rPr lang="nl-NL" dirty="0"/>
              <a:t>Hoe veel strepen hebben 3 eitjes?</a:t>
            </a:r>
          </a:p>
          <a:p>
            <a:r>
              <a:rPr lang="nl-NL" dirty="0"/>
              <a:t>(Teken dit ei 3 keer en tel.)</a:t>
            </a:r>
          </a:p>
        </p:txBody>
      </p:sp>
      <p:sp>
        <p:nvSpPr>
          <p:cNvPr id="11" name="Ovaal 10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12183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2" name="Ovaal 11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3748265" y="513054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</a:t>
            </a:r>
          </a:p>
        </p:txBody>
      </p:sp>
      <p:sp>
        <p:nvSpPr>
          <p:cNvPr id="13" name="Ovaal 12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6614583" y="5130542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02363BA-20A1-45AE-8289-153411658013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2341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0444" y="526634"/>
            <a:ext cx="3458232" cy="334686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85333" y="1291167"/>
            <a:ext cx="3786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Dit kuiken heeft drie tulpen.</a:t>
            </a:r>
          </a:p>
          <a:p>
            <a:r>
              <a:rPr lang="nl-NL" dirty="0"/>
              <a:t>Hij krijgt van zijn vriend er nog tien bij.</a:t>
            </a:r>
          </a:p>
          <a:p>
            <a:r>
              <a:rPr lang="nl-NL" dirty="0"/>
              <a:t>Hoe veel tulpen heeft het kuiken?</a:t>
            </a:r>
          </a:p>
          <a:p>
            <a:r>
              <a:rPr lang="nl-NL" dirty="0"/>
              <a:t>(3 losse en 1 groep van 10)</a:t>
            </a:r>
          </a:p>
        </p:txBody>
      </p:sp>
      <p:sp>
        <p:nvSpPr>
          <p:cNvPr id="11" name="Ovaal 10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301749" y="5254625"/>
            <a:ext cx="486834" cy="7090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13" name="Ovaal 12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6809316" y="5069443"/>
            <a:ext cx="609600" cy="926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13</a:t>
            </a:r>
          </a:p>
        </p:txBody>
      </p:sp>
      <p:sp>
        <p:nvSpPr>
          <p:cNvPr id="14" name="Ovaal 13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3979332" y="5143499"/>
            <a:ext cx="662072" cy="835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EEB859E-1E6C-4E73-A761-2DE5295432E8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9489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249" y="243416"/>
            <a:ext cx="2673946" cy="285750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597" y="169333"/>
            <a:ext cx="2629512" cy="31115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471083" y="3704167"/>
            <a:ext cx="3622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Ben heeft 8 eitjes </a:t>
            </a:r>
          </a:p>
          <a:p>
            <a:r>
              <a:rPr lang="nl-NL" dirty="0"/>
              <a:t>Joep heeft 7 eitjes </a:t>
            </a:r>
          </a:p>
          <a:p>
            <a:r>
              <a:rPr lang="nl-NL" dirty="0"/>
              <a:t>Hoe veel zijn dat samen? (tel verder)</a:t>
            </a:r>
          </a:p>
        </p:txBody>
      </p:sp>
      <p:sp>
        <p:nvSpPr>
          <p:cNvPr id="7" name="Ovaal 6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112183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14</a:t>
            </a:r>
          </a:p>
        </p:txBody>
      </p:sp>
      <p:sp>
        <p:nvSpPr>
          <p:cNvPr id="8" name="Ovaal 7">
            <a:hlinkClick r:id="" action="ppaction://noaction">
              <a:snd r:embed="rId5" name="Applaus"/>
            </a:hlinkClick>
          </p:cNvPr>
          <p:cNvSpPr/>
          <p:nvPr/>
        </p:nvSpPr>
        <p:spPr>
          <a:xfrm>
            <a:off x="3989997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15</a:t>
            </a:r>
          </a:p>
        </p:txBody>
      </p:sp>
      <p:sp>
        <p:nvSpPr>
          <p:cNvPr id="9" name="Ovaal 8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6856109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16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7A8C34-3550-4239-8904-8845BF83C2D4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4313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83" y="564675"/>
            <a:ext cx="3180109" cy="303365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248833" y="1291167"/>
            <a:ext cx="2849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Senna heeft 7 eitjes</a:t>
            </a:r>
          </a:p>
          <a:p>
            <a:r>
              <a:rPr lang="nl-NL" dirty="0"/>
              <a:t>Ze eet er 5 op.</a:t>
            </a:r>
          </a:p>
          <a:p>
            <a:r>
              <a:rPr lang="nl-NL" dirty="0"/>
              <a:t>Hoe veel eitjes heeft Senna?</a:t>
            </a:r>
          </a:p>
          <a:p>
            <a:r>
              <a:rPr lang="nl-NL" dirty="0"/>
              <a:t>(doorstreep en tel terug)</a:t>
            </a:r>
          </a:p>
        </p:txBody>
      </p:sp>
      <p:sp>
        <p:nvSpPr>
          <p:cNvPr id="6" name="Ovaal 5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112183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1</a:t>
            </a:r>
          </a:p>
        </p:txBody>
      </p:sp>
      <p:sp>
        <p:nvSpPr>
          <p:cNvPr id="7" name="Ovaal 6">
            <a:hlinkClick r:id="" action="ppaction://noaction">
              <a:snd r:embed="rId4" name="Applaus"/>
            </a:hlinkClick>
          </p:cNvPr>
          <p:cNvSpPr/>
          <p:nvPr/>
        </p:nvSpPr>
        <p:spPr>
          <a:xfrm>
            <a:off x="4020838" y="5136633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2</a:t>
            </a:r>
          </a:p>
        </p:txBody>
      </p:sp>
      <p:sp>
        <p:nvSpPr>
          <p:cNvPr id="8" name="Ovaal 7">
            <a:hlinkClick r:id="" action="ppaction://noaction">
              <a:snd r:embed="rId3" name="Brekend glas"/>
            </a:hlinkClick>
          </p:cNvPr>
          <p:cNvSpPr/>
          <p:nvPr/>
        </p:nvSpPr>
        <p:spPr>
          <a:xfrm>
            <a:off x="6792383" y="5136633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7E1F935-4A7D-4114-BD4A-182C5CEE2DF3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22466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49" y="597086"/>
            <a:ext cx="3028257" cy="3011829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153583" y="1217083"/>
            <a:ext cx="39842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Bert en </a:t>
            </a:r>
            <a:r>
              <a:rPr lang="nl-NL" dirty="0" err="1"/>
              <a:t>Josje</a:t>
            </a:r>
            <a:r>
              <a:rPr lang="nl-NL" dirty="0"/>
              <a:t> hebben 12 eitjes</a:t>
            </a:r>
          </a:p>
          <a:p>
            <a:r>
              <a:rPr lang="nl-NL" dirty="0"/>
              <a:t>Ze verven beide de helft.</a:t>
            </a:r>
          </a:p>
          <a:p>
            <a:r>
              <a:rPr lang="nl-NL" dirty="0"/>
              <a:t>Hoe veel is dat? </a:t>
            </a:r>
          </a:p>
          <a:p>
            <a:r>
              <a:rPr lang="nl-NL" dirty="0"/>
              <a:t>(teken en geef elk kind om de beurt een </a:t>
            </a:r>
          </a:p>
          <a:p>
            <a:r>
              <a:rPr lang="nl-NL" dirty="0"/>
              <a:t>eitje tot je er 12 hebt)</a:t>
            </a:r>
          </a:p>
        </p:txBody>
      </p:sp>
      <p:sp>
        <p:nvSpPr>
          <p:cNvPr id="6" name="Ovaal 5">
            <a:hlinkClick r:id="" action="ppaction://noaction">
              <a:snd r:embed="rId3" name="Applaus"/>
            </a:hlinkClick>
          </p:cNvPr>
          <p:cNvSpPr/>
          <p:nvPr/>
        </p:nvSpPr>
        <p:spPr>
          <a:xfrm>
            <a:off x="112183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6</a:t>
            </a:r>
          </a:p>
        </p:txBody>
      </p:sp>
      <p:sp>
        <p:nvSpPr>
          <p:cNvPr id="7" name="Ovaal 6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4317999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7</a:t>
            </a:r>
          </a:p>
        </p:txBody>
      </p:sp>
      <p:sp>
        <p:nvSpPr>
          <p:cNvPr id="8" name="Ovaal 7">
            <a:hlinkClick r:id="" action="ppaction://noaction">
              <a:snd r:embed="rId4" name="Brekend glas"/>
            </a:hlinkClick>
          </p:cNvPr>
          <p:cNvSpPr/>
          <p:nvPr/>
        </p:nvSpPr>
        <p:spPr>
          <a:xfrm>
            <a:off x="6982883" y="5109375"/>
            <a:ext cx="666750" cy="95725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0E066C-3E77-42E8-9799-5DA18ED92E4E}"/>
              </a:ext>
            </a:extLst>
          </p:cNvPr>
          <p:cNvSpPr/>
          <p:nvPr/>
        </p:nvSpPr>
        <p:spPr>
          <a:xfrm>
            <a:off x="261257" y="351137"/>
            <a:ext cx="770709" cy="929023"/>
          </a:xfrm>
          <a:prstGeom prst="ellips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5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173460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354</Words>
  <Application>Microsoft Office PowerPoint</Application>
  <PresentationFormat>On-screen Show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Office-thema</vt:lpstr>
      <vt:lpstr>Verhaalsommen groep 3</vt:lpstr>
      <vt:lpstr>ANTWOORDENBLAD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CONTROLEREN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Redactiesommen groep 3</dc:title>
  <dc:creator>Demi</dc:creator>
  <cp:lastModifiedBy>katleen dc</cp:lastModifiedBy>
  <cp:revision>11</cp:revision>
  <cp:lastPrinted>2020-03-25T10:48:14Z</cp:lastPrinted>
  <dcterms:created xsi:type="dcterms:W3CDTF">2020-03-24T08:50:37Z</dcterms:created>
  <dcterms:modified xsi:type="dcterms:W3CDTF">2020-03-25T13:08:44Z</dcterms:modified>
</cp:coreProperties>
</file>