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195F8-B0FA-44B9-A912-A1670722F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9D8762-1D2C-4306-BA9D-3FE0B0598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883E1-5E3B-4797-92A8-C58C3BBA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2E0E-96F1-4EE3-8E4F-CEFA53783495}" type="datetimeFigureOut">
              <a:rPr lang="nl-BE" smtClean="0"/>
              <a:t>25/03/2020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F060F-0E76-4FAD-80E3-BF895BB6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141D3-FFF3-499F-A48C-D9683A601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B12E-E8A1-4489-81DA-0664AE7D4E3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8796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AD4B1-B31E-4FCC-B140-2E7165861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26E6B0-23EA-41AE-8A4F-6DE3EEE1A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FD077-0F32-49BD-B06B-8AFBADEA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2E0E-96F1-4EE3-8E4F-CEFA53783495}" type="datetimeFigureOut">
              <a:rPr lang="nl-BE" smtClean="0"/>
              <a:t>25/03/2020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A46BC-E986-493D-B0F3-9617951E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AAF73-7533-4507-84A6-4CC0FAAC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B12E-E8A1-4489-81DA-0664AE7D4E3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265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83D352-3F8E-4C09-93EA-1CBE1A46C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40115-1B6A-4D71-9C51-EB2877173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D6C23-740A-4F25-89D6-A2AD3A043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2E0E-96F1-4EE3-8E4F-CEFA53783495}" type="datetimeFigureOut">
              <a:rPr lang="nl-BE" smtClean="0"/>
              <a:t>25/03/2020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FF7F5-068C-48C2-B8FB-BE2566A09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8F536-D5EF-432F-B6E7-1DFACEBB1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B12E-E8A1-4489-81DA-0664AE7D4E3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122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83B22-7735-49FB-98EF-D69A9ACC4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622EE-EB8F-4D4F-8DF6-25B0218E5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1820F-ED89-4330-8582-B6ED356D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2E0E-96F1-4EE3-8E4F-CEFA53783495}" type="datetimeFigureOut">
              <a:rPr lang="nl-BE" smtClean="0"/>
              <a:t>25/03/2020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03B1C-A6BE-4B07-852A-1BFE688C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5AD63-E9A5-4C15-808D-E36F44BB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B12E-E8A1-4489-81DA-0664AE7D4E3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951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005F-1297-4115-A1F7-E65A4932B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8D1CE-0109-4DB0-BBB3-4A98A8832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56690-1549-46E8-8E1B-D14E45FB3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2E0E-96F1-4EE3-8E4F-CEFA53783495}" type="datetimeFigureOut">
              <a:rPr lang="nl-BE" smtClean="0"/>
              <a:t>25/03/2020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3A41-F1D7-42EA-B953-4B57D969C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140BE-6638-4F83-93A2-22CC5AA4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B12E-E8A1-4489-81DA-0664AE7D4E3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782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D30E5-717B-4E7B-9F60-D9B7102F7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B13A2-2003-4A3E-A3BF-81E8985D6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8226A-8F8A-454B-A4CA-F1AEC97CE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23CCD-F63B-47F1-9505-65FE33E0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2E0E-96F1-4EE3-8E4F-CEFA53783495}" type="datetimeFigureOut">
              <a:rPr lang="nl-BE" smtClean="0"/>
              <a:t>25/03/2020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DB8F7-9D2E-4CB3-9B49-A410E4BC9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101D3-4414-427B-AC32-A2500DB1F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B12E-E8A1-4489-81DA-0664AE7D4E3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168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434DF-C5A0-4E93-938D-0346F75D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6EFD1-DC40-424D-B07A-A01243E30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F7AB6-8842-4994-9F7A-1A767565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5F0428-BD01-4523-A7B1-F49B16DBC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2A4C7D-208E-4097-A099-ABC63C9D2C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3046F5-32CA-42EE-A90B-400E4C6DE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2E0E-96F1-4EE3-8E4F-CEFA53783495}" type="datetimeFigureOut">
              <a:rPr lang="nl-BE" smtClean="0"/>
              <a:t>25/03/2020</a:t>
            </a:fld>
            <a:endParaRPr lang="nl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D2F0C9-3076-4DC9-AAFF-A3146A7E5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7F2B91-5544-4379-A98B-F2D5428F7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B12E-E8A1-4489-81DA-0664AE7D4E3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325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F86C7-318D-456B-A573-117AC0D51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C17F3D-5DB2-44EA-B0FC-95B49D8A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2E0E-96F1-4EE3-8E4F-CEFA53783495}" type="datetimeFigureOut">
              <a:rPr lang="nl-BE" smtClean="0"/>
              <a:t>25/03/2020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9FEE8-DC17-426E-AFEB-ACFCDBA7B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4CC3C7-7518-4752-BCB3-FA204D7A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B12E-E8A1-4489-81DA-0664AE7D4E3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401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E203C4-08EE-4E38-A6E0-0DEE58222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2E0E-96F1-4EE3-8E4F-CEFA53783495}" type="datetimeFigureOut">
              <a:rPr lang="nl-BE" smtClean="0"/>
              <a:t>25/03/2020</a:t>
            </a:fld>
            <a:endParaRPr lang="nl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E82831-8F30-4A14-A896-782CC31FA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C15D8-4A89-425A-8D48-F411EC896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B12E-E8A1-4489-81DA-0664AE7D4E3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433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67B17-EC6C-4C48-B4B4-19105A3C8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18E72-FEDD-4599-9C3B-B99B25DBA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F8186-BE02-4326-8A7D-D94028C66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4BB65-B0E2-41CF-AF3B-4996CA294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2E0E-96F1-4EE3-8E4F-CEFA53783495}" type="datetimeFigureOut">
              <a:rPr lang="nl-BE" smtClean="0"/>
              <a:t>25/03/2020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D9E49-3901-42B9-B5FD-A7BBEBEE4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28C6D3-F661-4F96-9105-EBF9D92EB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B12E-E8A1-4489-81DA-0664AE7D4E3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947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AA379-1E54-41C5-BEFA-7C4293109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026D11-65F0-4FA5-A510-6B7B51BFE0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3A3E9-3F96-4779-A0D5-3FE0B1439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4ECE8-1DDC-4460-A5B5-27AB6ACCC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2E0E-96F1-4EE3-8E4F-CEFA53783495}" type="datetimeFigureOut">
              <a:rPr lang="nl-BE" smtClean="0"/>
              <a:t>25/03/2020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97C60-717D-4D47-B63B-A5670143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C4154-D4E4-483D-AB1C-748E4AD2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B12E-E8A1-4489-81DA-0664AE7D4E3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343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8CDF4-3B80-4A90-8DCC-11C52B293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144C2-F06F-45BC-A31D-0FE897A61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ADFE5-B332-45ED-93E6-10E5947C5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72E0E-96F1-4EE3-8E4F-CEFA53783495}" type="datetimeFigureOut">
              <a:rPr lang="nl-BE" smtClean="0"/>
              <a:t>25/03/2020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CF616-F3C3-44E1-8359-9FD95EDC35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C61C3-0D5C-48D6-9F58-89884EB31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2B12E-E8A1-4489-81DA-0664AE7D4E3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748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3EFFC-248E-48EA-98F3-C9F997B4B4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Schrijf een verhaal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20DB35-AB80-4E66-9BF3-385BEFF9CC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/>
              <a:t>Maak bij elke prent een zin.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21381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D17B0-32A9-4636-B1D0-9851264E9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FAFAB8D-592C-45C2-AD11-C812B6CD1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3048" y="903252"/>
            <a:ext cx="6028913" cy="4521684"/>
          </a:xfrm>
        </p:spPr>
      </p:pic>
    </p:spTree>
    <p:extLst>
      <p:ext uri="{BB962C8B-B14F-4D97-AF65-F5344CB8AC3E}">
        <p14:creationId xmlns:p14="http://schemas.microsoft.com/office/powerpoint/2010/main" val="4074962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6EF26-68E9-4968-B509-5F1057AAD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F291D4B-078E-4B82-963B-F77BE371B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6199" y="1205736"/>
            <a:ext cx="5928705" cy="4446528"/>
          </a:xfrm>
        </p:spPr>
      </p:pic>
    </p:spTree>
    <p:extLst>
      <p:ext uri="{BB962C8B-B14F-4D97-AF65-F5344CB8AC3E}">
        <p14:creationId xmlns:p14="http://schemas.microsoft.com/office/powerpoint/2010/main" val="564067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7756D-2063-480F-8789-1090D1A64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Content Placeholder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CE89BF1A-239D-42A6-9D53-74D1D1A31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6199" y="1106214"/>
            <a:ext cx="5928705" cy="4446528"/>
          </a:xfrm>
        </p:spPr>
      </p:pic>
    </p:spTree>
    <p:extLst>
      <p:ext uri="{BB962C8B-B14F-4D97-AF65-F5344CB8AC3E}">
        <p14:creationId xmlns:p14="http://schemas.microsoft.com/office/powerpoint/2010/main" val="2603796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E7DDC-DD95-4136-A4E9-B49D8785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FC7F5C9-B390-43EE-828A-54E038EC6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92121" y="1248966"/>
            <a:ext cx="5813425" cy="4360068"/>
          </a:xfrm>
        </p:spPr>
      </p:pic>
    </p:spTree>
    <p:extLst>
      <p:ext uri="{BB962C8B-B14F-4D97-AF65-F5344CB8AC3E}">
        <p14:creationId xmlns:p14="http://schemas.microsoft.com/office/powerpoint/2010/main" val="234819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Schrijf een verhaal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Schrijf een verhaal</dc:title>
  <dc:creator>katleen dc</dc:creator>
  <cp:lastModifiedBy>katleen dc</cp:lastModifiedBy>
  <cp:revision>2</cp:revision>
  <dcterms:created xsi:type="dcterms:W3CDTF">2020-03-25T12:35:40Z</dcterms:created>
  <dcterms:modified xsi:type="dcterms:W3CDTF">2020-03-25T12:37:51Z</dcterms:modified>
</cp:coreProperties>
</file>